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14.xml" ContentType="application/vnd.openxmlformats-officedocument.drawingml.diagramColors+xml"/>
  <Override PartName="/ppt/diagrams/colors15.xml" ContentType="application/vnd.openxmlformats-officedocument.drawingml.diagramColors+xml"/>
  <Override PartName="/ppt/diagrams/colors16.xml" ContentType="application/vnd.openxmlformats-officedocument.drawingml.diagramColors+xml"/>
  <Override PartName="/ppt/diagrams/colors17.xml" ContentType="application/vnd.openxmlformats-officedocument.drawingml.diagramColors+xml"/>
  <Override PartName="/ppt/diagrams/colors18.xml" ContentType="application/vnd.openxmlformats-officedocument.drawingml.diagramColors+xml"/>
  <Override PartName="/ppt/diagrams/colors19.xml" ContentType="application/vnd.openxmlformats-officedocument.drawingml.diagramColors+xml"/>
  <Override PartName="/ppt/diagrams/colors2.xml" ContentType="application/vnd.openxmlformats-officedocument.drawingml.diagramColors+xml"/>
  <Override PartName="/ppt/diagrams/colors20.xml" ContentType="application/vnd.openxmlformats-officedocument.drawingml.diagramColors+xml"/>
  <Override PartName="/ppt/diagrams/colors21.xml" ContentType="application/vnd.openxmlformats-officedocument.drawingml.diagramColors+xml"/>
  <Override PartName="/ppt/diagrams/colors22.xml" ContentType="application/vnd.openxmlformats-officedocument.drawingml.diagramColors+xml"/>
  <Override PartName="/ppt/diagrams/colors23.xml" ContentType="application/vnd.openxmlformats-officedocument.drawingml.diagramColors+xml"/>
  <Override PartName="/ppt/diagrams/colors24.xml" ContentType="application/vnd.openxmlformats-officedocument.drawingml.diagramColors+xml"/>
  <Override PartName="/ppt/diagrams/colors25.xml" ContentType="application/vnd.openxmlformats-officedocument.drawingml.diagramColors+xml"/>
  <Override PartName="/ppt/diagrams/colors26.xml" ContentType="application/vnd.openxmlformats-officedocument.drawingml.diagramColors+xml"/>
  <Override PartName="/ppt/diagrams/colors27.xml" ContentType="application/vnd.openxmlformats-officedocument.drawingml.diagramColors+xml"/>
  <Override PartName="/ppt/diagrams/colors28.xml" ContentType="application/vnd.openxmlformats-officedocument.drawingml.diagramColors+xml"/>
  <Override PartName="/ppt/diagrams/colors29.xml" ContentType="application/vnd.openxmlformats-officedocument.drawingml.diagramColors+xml"/>
  <Override PartName="/ppt/diagrams/colors3.xml" ContentType="application/vnd.openxmlformats-officedocument.drawingml.diagramColors+xml"/>
  <Override PartName="/ppt/diagrams/colors30.xml" ContentType="application/vnd.openxmlformats-officedocument.drawingml.diagramColors+xml"/>
  <Override PartName="/ppt/diagrams/colors31.xml" ContentType="application/vnd.openxmlformats-officedocument.drawingml.diagramColors+xml"/>
  <Override PartName="/ppt/diagrams/colors32.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16.xml" ContentType="application/vnd.openxmlformats-officedocument.drawingml.diagramData+xml"/>
  <Override PartName="/ppt/diagrams/data17.xml" ContentType="application/vnd.openxmlformats-officedocument.drawingml.diagramData+xml"/>
  <Override PartName="/ppt/diagrams/data18.xml" ContentType="application/vnd.openxmlformats-officedocument.drawingml.diagramData+xml"/>
  <Override PartName="/ppt/diagrams/data19.xml" ContentType="application/vnd.openxmlformats-officedocument.drawingml.diagramData+xml"/>
  <Override PartName="/ppt/diagrams/data2.xml" ContentType="application/vnd.openxmlformats-officedocument.drawingml.diagramData+xml"/>
  <Override PartName="/ppt/diagrams/data20.xml" ContentType="application/vnd.openxmlformats-officedocument.drawingml.diagramData+xml"/>
  <Override PartName="/ppt/diagrams/data21.xml" ContentType="application/vnd.openxmlformats-officedocument.drawingml.diagramData+xml"/>
  <Override PartName="/ppt/diagrams/data22.xml" ContentType="application/vnd.openxmlformats-officedocument.drawingml.diagramData+xml"/>
  <Override PartName="/ppt/diagrams/data23.xml" ContentType="application/vnd.openxmlformats-officedocument.drawingml.diagramData+xml"/>
  <Override PartName="/ppt/diagrams/data24.xml" ContentType="application/vnd.openxmlformats-officedocument.drawingml.diagramData+xml"/>
  <Override PartName="/ppt/diagrams/data25.xml" ContentType="application/vnd.openxmlformats-officedocument.drawingml.diagramData+xml"/>
  <Override PartName="/ppt/diagrams/data26.xml" ContentType="application/vnd.openxmlformats-officedocument.drawingml.diagramData+xml"/>
  <Override PartName="/ppt/diagrams/data27.xml" ContentType="application/vnd.openxmlformats-officedocument.drawingml.diagramData+xml"/>
  <Override PartName="/ppt/diagrams/data28.xml" ContentType="application/vnd.openxmlformats-officedocument.drawingml.diagramData+xml"/>
  <Override PartName="/ppt/diagrams/data29.xml" ContentType="application/vnd.openxmlformats-officedocument.drawingml.diagramData+xml"/>
  <Override PartName="/ppt/diagrams/data3.xml" ContentType="application/vnd.openxmlformats-officedocument.drawingml.diagramData+xml"/>
  <Override PartName="/ppt/diagrams/data30.xml" ContentType="application/vnd.openxmlformats-officedocument.drawingml.diagramData+xml"/>
  <Override PartName="/ppt/diagrams/data31.xml" ContentType="application/vnd.openxmlformats-officedocument.drawingml.diagramData+xml"/>
  <Override PartName="/ppt/diagrams/data32.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14.xml" ContentType="application/vnd.ms-office.drawingml.diagramDrawing+xml"/>
  <Override PartName="/ppt/diagrams/drawing15.xml" ContentType="application/vnd.ms-office.drawingml.diagramDrawing+xml"/>
  <Override PartName="/ppt/diagrams/drawing16.xml" ContentType="application/vnd.ms-office.drawingml.diagramDrawing+xml"/>
  <Override PartName="/ppt/diagrams/drawing17.xml" ContentType="application/vnd.ms-office.drawingml.diagramDrawing+xml"/>
  <Override PartName="/ppt/diagrams/drawing18.xml" ContentType="application/vnd.ms-office.drawingml.diagramDrawing+xml"/>
  <Override PartName="/ppt/diagrams/drawing19.xml" ContentType="application/vnd.ms-office.drawingml.diagramDrawing+xml"/>
  <Override PartName="/ppt/diagrams/drawing2.xml" ContentType="application/vnd.ms-office.drawingml.diagramDrawing+xml"/>
  <Override PartName="/ppt/diagrams/drawing20.xml" ContentType="application/vnd.ms-office.drawingml.diagramDrawing+xml"/>
  <Override PartName="/ppt/diagrams/drawing21.xml" ContentType="application/vnd.ms-office.drawingml.diagramDrawing+xml"/>
  <Override PartName="/ppt/diagrams/drawing22.xml" ContentType="application/vnd.ms-office.drawingml.diagramDrawing+xml"/>
  <Override PartName="/ppt/diagrams/drawing23.xml" ContentType="application/vnd.ms-office.drawingml.diagramDrawing+xml"/>
  <Override PartName="/ppt/diagrams/drawing24.xml" ContentType="application/vnd.ms-office.drawingml.diagramDrawing+xml"/>
  <Override PartName="/ppt/diagrams/drawing25.xml" ContentType="application/vnd.ms-office.drawingml.diagramDrawing+xml"/>
  <Override PartName="/ppt/diagrams/drawing26.xml" ContentType="application/vnd.ms-office.drawingml.diagramDrawing+xml"/>
  <Override PartName="/ppt/diagrams/drawing27.xml" ContentType="application/vnd.ms-office.drawingml.diagramDrawing+xml"/>
  <Override PartName="/ppt/diagrams/drawing28.xml" ContentType="application/vnd.ms-office.drawingml.diagramDrawing+xml"/>
  <Override PartName="/ppt/diagrams/drawing29.xml" ContentType="application/vnd.ms-office.drawingml.diagramDrawing+xml"/>
  <Override PartName="/ppt/diagrams/drawing3.xml" ContentType="application/vnd.ms-office.drawingml.diagramDrawing+xml"/>
  <Override PartName="/ppt/diagrams/drawing30.xml" ContentType="application/vnd.ms-office.drawingml.diagramDrawing+xml"/>
  <Override PartName="/ppt/diagrams/drawing31.xml" ContentType="application/vnd.ms-office.drawingml.diagramDrawing+xml"/>
  <Override PartName="/ppt/diagrams/drawing32.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14.xml" ContentType="application/vnd.openxmlformats-officedocument.drawingml.diagramLayout+xml"/>
  <Override PartName="/ppt/diagrams/layout15.xml" ContentType="application/vnd.openxmlformats-officedocument.drawingml.diagramLayout+xml"/>
  <Override PartName="/ppt/diagrams/layout16.xml" ContentType="application/vnd.openxmlformats-officedocument.drawingml.diagramLayout+xml"/>
  <Override PartName="/ppt/diagrams/layout17.xml" ContentType="application/vnd.openxmlformats-officedocument.drawingml.diagramLayout+xml"/>
  <Override PartName="/ppt/diagrams/layout18.xml" ContentType="application/vnd.openxmlformats-officedocument.drawingml.diagramLayout+xml"/>
  <Override PartName="/ppt/diagrams/layout19.xml" ContentType="application/vnd.openxmlformats-officedocument.drawingml.diagramLayout+xml"/>
  <Override PartName="/ppt/diagrams/layout2.xml" ContentType="application/vnd.openxmlformats-officedocument.drawingml.diagramLayout+xml"/>
  <Override PartName="/ppt/diagrams/layout20.xml" ContentType="application/vnd.openxmlformats-officedocument.drawingml.diagramLayout+xml"/>
  <Override PartName="/ppt/diagrams/layout21.xml" ContentType="application/vnd.openxmlformats-officedocument.drawingml.diagramLayout+xml"/>
  <Override PartName="/ppt/diagrams/layout22.xml" ContentType="application/vnd.openxmlformats-officedocument.drawingml.diagramLayout+xml"/>
  <Override PartName="/ppt/diagrams/layout23.xml" ContentType="application/vnd.openxmlformats-officedocument.drawingml.diagramLayout+xml"/>
  <Override PartName="/ppt/diagrams/layout24.xml" ContentType="application/vnd.openxmlformats-officedocument.drawingml.diagramLayout+xml"/>
  <Override PartName="/ppt/diagrams/layout25.xml" ContentType="application/vnd.openxmlformats-officedocument.drawingml.diagramLayout+xml"/>
  <Override PartName="/ppt/diagrams/layout26.xml" ContentType="application/vnd.openxmlformats-officedocument.drawingml.diagramLayout+xml"/>
  <Override PartName="/ppt/diagrams/layout27.xml" ContentType="application/vnd.openxmlformats-officedocument.drawingml.diagramLayout+xml"/>
  <Override PartName="/ppt/diagrams/layout28.xml" ContentType="application/vnd.openxmlformats-officedocument.drawingml.diagramLayout+xml"/>
  <Override PartName="/ppt/diagrams/layout29.xml" ContentType="application/vnd.openxmlformats-officedocument.drawingml.diagramLayout+xml"/>
  <Override PartName="/ppt/diagrams/layout3.xml" ContentType="application/vnd.openxmlformats-officedocument.drawingml.diagramLayout+xml"/>
  <Override PartName="/ppt/diagrams/layout30.xml" ContentType="application/vnd.openxmlformats-officedocument.drawingml.diagramLayout+xml"/>
  <Override PartName="/ppt/diagrams/layout31.xml" ContentType="application/vnd.openxmlformats-officedocument.drawingml.diagramLayout+xml"/>
  <Override PartName="/ppt/diagrams/layout32.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14.xml" ContentType="application/vnd.openxmlformats-officedocument.drawingml.diagramStyle+xml"/>
  <Override PartName="/ppt/diagrams/quickStyle15.xml" ContentType="application/vnd.openxmlformats-officedocument.drawingml.diagramStyle+xml"/>
  <Override PartName="/ppt/diagrams/quickStyle16.xml" ContentType="application/vnd.openxmlformats-officedocument.drawingml.diagramStyle+xml"/>
  <Override PartName="/ppt/diagrams/quickStyle17.xml" ContentType="application/vnd.openxmlformats-officedocument.drawingml.diagramStyle+xml"/>
  <Override PartName="/ppt/diagrams/quickStyle18.xml" ContentType="application/vnd.openxmlformats-officedocument.drawingml.diagramStyle+xml"/>
  <Override PartName="/ppt/diagrams/quickStyle19.xml" ContentType="application/vnd.openxmlformats-officedocument.drawingml.diagramStyle+xml"/>
  <Override PartName="/ppt/diagrams/quickStyle2.xml" ContentType="application/vnd.openxmlformats-officedocument.drawingml.diagramStyle+xml"/>
  <Override PartName="/ppt/diagrams/quickStyle20.xml" ContentType="application/vnd.openxmlformats-officedocument.drawingml.diagramStyle+xml"/>
  <Override PartName="/ppt/diagrams/quickStyle21.xml" ContentType="application/vnd.openxmlformats-officedocument.drawingml.diagramStyle+xml"/>
  <Override PartName="/ppt/diagrams/quickStyle22.xml" ContentType="application/vnd.openxmlformats-officedocument.drawingml.diagramStyle+xml"/>
  <Override PartName="/ppt/diagrams/quickStyle23.xml" ContentType="application/vnd.openxmlformats-officedocument.drawingml.diagramStyle+xml"/>
  <Override PartName="/ppt/diagrams/quickStyle24.xml" ContentType="application/vnd.openxmlformats-officedocument.drawingml.diagramStyle+xml"/>
  <Override PartName="/ppt/diagrams/quickStyle25.xml" ContentType="application/vnd.openxmlformats-officedocument.drawingml.diagramStyle+xml"/>
  <Override PartName="/ppt/diagrams/quickStyle26.xml" ContentType="application/vnd.openxmlformats-officedocument.drawingml.diagramStyle+xml"/>
  <Override PartName="/ppt/diagrams/quickStyle27.xml" ContentType="application/vnd.openxmlformats-officedocument.drawingml.diagramStyle+xml"/>
  <Override PartName="/ppt/diagrams/quickStyle28.xml" ContentType="application/vnd.openxmlformats-officedocument.drawingml.diagramStyle+xml"/>
  <Override PartName="/ppt/diagrams/quickStyle29.xml" ContentType="application/vnd.openxmlformats-officedocument.drawingml.diagramStyle+xml"/>
  <Override PartName="/ppt/diagrams/quickStyle3.xml" ContentType="application/vnd.openxmlformats-officedocument.drawingml.diagramStyle+xml"/>
  <Override PartName="/ppt/diagrams/quickStyle30.xml" ContentType="application/vnd.openxmlformats-officedocument.drawingml.diagramStyle+xml"/>
  <Override PartName="/ppt/diagrams/quickStyle31.xml" ContentType="application/vnd.openxmlformats-officedocument.drawingml.diagramStyle+xml"/>
  <Override PartName="/ppt/diagrams/quickStyle32.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69" r:id="rId5"/>
    <p:sldId id="270" r:id="rId7"/>
    <p:sldId id="297"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68" r:id="rId34"/>
    <p:sldId id="298"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823" autoAdjust="0"/>
  </p:normalViewPr>
  <p:slideViewPr>
    <p:cSldViewPr>
      <p:cViewPr varScale="1">
        <p:scale>
          <a:sx n="63" d="100"/>
          <a:sy n="63" d="100"/>
        </p:scale>
        <p:origin x="-72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6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7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7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7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80">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8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8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70">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7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8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7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7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7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7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7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B6FD894-B933-4C5C-8CC8-B27CFA26F59E}" type="doc">
      <dgm:prSet loTypeId="urn:microsoft.com/office/officeart/2005/8/layout/hierarchy2#45" loCatId="hierarchy" qsTypeId="urn:microsoft.com/office/officeart/2005/8/quickstyle/simple1#62" qsCatId="simple" csTypeId="urn:microsoft.com/office/officeart/2005/8/colors/accent1_2#69" csCatId="accent1" phldr="1"/>
      <dgm:spPr/>
      <dgm:t>
        <a:bodyPr/>
        <a:lstStyle/>
        <a:p>
          <a:endParaRPr lang="zh-CN" altLang="en-US"/>
        </a:p>
      </dgm:t>
    </dgm:pt>
    <dgm:pt modelId="{8884A022-2F0E-4CBC-A9ED-B99A741AEFDF}">
      <dgm:prSet phldrT="[文本]" custT="1"/>
      <dgm:spPr>
        <a:xfrm>
          <a:off x="1925" y="2646696"/>
          <a:ext cx="1755473" cy="623539"/>
        </a:xfrm>
        <a:solidFill>
          <a:srgbClr val="CCFF99"/>
        </a:solidFill>
        <a:ln w="25400" cap="flat" cmpd="sng" algn="ctr">
          <a:noFill/>
          <a:prstDash val="solid"/>
        </a:ln>
        <a:effectLst/>
      </dgm:spPr>
      <dgm:t>
        <a:bodyPr/>
        <a:lstStyle/>
        <a:p>
          <a:r>
            <a:rPr lang="zh-CN" altLang="en-US" sz="2400" dirty="0" smtClean="0">
              <a:solidFill>
                <a:sysClr val="windowText" lastClr="000000"/>
              </a:solidFill>
              <a:latin typeface="Calibri" panose="020F0502020204030204"/>
              <a:ea typeface="宋体" panose="02010600030101010101" pitchFamily="2" charset="-122"/>
              <a:cs typeface="+mn-cs"/>
            </a:rPr>
            <a:t>两体系</a:t>
          </a:r>
          <a:endParaRPr lang="zh-CN" altLang="en-US" sz="2400" dirty="0">
            <a:solidFill>
              <a:sysClr val="windowText" lastClr="000000"/>
            </a:solidFill>
            <a:latin typeface="Calibri" panose="020F0502020204030204"/>
            <a:ea typeface="宋体" panose="02010600030101010101" pitchFamily="2" charset="-122"/>
            <a:cs typeface="+mn-cs"/>
          </a:endParaRPr>
        </a:p>
      </dgm:t>
    </dgm:pt>
    <dgm:pt modelId="{28CA18C4-90D8-41BB-8E8D-B8255AFEFE90}" cxnId="{063BF49C-449F-44F2-A3D2-C72E9605064E}" type="parTrans">
      <dgm:prSet/>
      <dgm:spPr/>
      <dgm:t>
        <a:bodyPr/>
        <a:lstStyle/>
        <a:p>
          <a:endParaRPr lang="zh-CN" altLang="en-US"/>
        </a:p>
      </dgm:t>
    </dgm:pt>
    <dgm:pt modelId="{B59B0364-79E0-478E-8FFE-E0D2B3963F38}" cxnId="{063BF49C-449F-44F2-A3D2-C72E9605064E}" type="sibTrans">
      <dgm:prSet/>
      <dgm:spPr/>
      <dgm:t>
        <a:bodyPr/>
        <a:lstStyle/>
        <a:p>
          <a:endParaRPr lang="zh-CN" altLang="en-US"/>
        </a:p>
      </dgm:t>
    </dgm:pt>
    <dgm:pt modelId="{F8885CA9-BFF7-451C-9831-ED0E4B30ABFC}">
      <dgm:prSet phldrT="[文本]" custT="1"/>
      <dgm:spPr>
        <a:xfrm>
          <a:off x="2304249" y="1546163"/>
          <a:ext cx="1567675" cy="686082"/>
        </a:xfrm>
        <a:solidFill>
          <a:srgbClr val="CCFF99"/>
        </a:solidFill>
        <a:ln w="25400" cap="flat" cmpd="sng" algn="ctr">
          <a:noFill/>
          <a:prstDash val="solid"/>
        </a:ln>
        <a:effectLst/>
      </dgm:spPr>
      <dgm:t>
        <a:bodyPr/>
        <a:lstStyle/>
        <a:p>
          <a:r>
            <a:rPr lang="zh-CN" altLang="en-US" sz="2400" dirty="0" smtClean="0">
              <a:solidFill>
                <a:sysClr val="windowText" lastClr="000000"/>
              </a:solidFill>
              <a:latin typeface="Calibri" panose="020F0502020204030204"/>
              <a:ea typeface="宋体" panose="02010600030101010101" pitchFamily="2" charset="-122"/>
              <a:cs typeface="+mn-cs"/>
            </a:rPr>
            <a:t>风险管控</a:t>
          </a:r>
          <a:endParaRPr lang="zh-CN" altLang="en-US" sz="2400" dirty="0">
            <a:solidFill>
              <a:sysClr val="windowText" lastClr="000000"/>
            </a:solidFill>
            <a:latin typeface="Calibri" panose="020F0502020204030204"/>
            <a:ea typeface="宋体" panose="02010600030101010101" pitchFamily="2" charset="-122"/>
            <a:cs typeface="+mn-cs"/>
          </a:endParaRPr>
        </a:p>
      </dgm:t>
    </dgm:pt>
    <dgm:pt modelId="{32180128-3B0D-4934-A370-3664D8E4277B}" cxnId="{D460B669-F7E8-4D8F-AC3D-1C23C41D4EC8}" type="parTrans">
      <dgm:prSet/>
      <dgm:spPr>
        <a:xfrm rot="17825188">
          <a:off x="1430331" y="2406565"/>
          <a:ext cx="1200985" cy="34541"/>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995E568C-9791-4726-881B-05D1E9049F1C}" cxnId="{D460B669-F7E8-4D8F-AC3D-1C23C41D4EC8}" type="sibTrans">
      <dgm:prSet/>
      <dgm:spPr/>
      <dgm:t>
        <a:bodyPr/>
        <a:lstStyle/>
        <a:p>
          <a:endParaRPr lang="zh-CN" altLang="en-US"/>
        </a:p>
      </dgm:t>
    </dgm:pt>
    <dgm:pt modelId="{B4FF1FD1-B8B2-45B9-A38E-EA4A75AA6E80}">
      <dgm:prSet phldrT="[文本]" custT="1"/>
      <dgm:spPr>
        <a:xfrm>
          <a:off x="4680526" y="1005947"/>
          <a:ext cx="2717305" cy="650236"/>
        </a:xfrm>
        <a:solidFill>
          <a:srgbClr val="CCFF99"/>
        </a:solidFill>
        <a:ln w="25400" cap="flat" cmpd="sng" algn="ctr">
          <a:noFill/>
          <a:prstDash val="solid"/>
        </a:ln>
        <a:effectLst/>
      </dgm:spPr>
      <dgm:t>
        <a:bodyPr/>
        <a:lstStyle/>
        <a:p>
          <a:r>
            <a:rPr lang="zh-CN" altLang="en-US" sz="2400" dirty="0" smtClean="0">
              <a:solidFill>
                <a:sysClr val="windowText" lastClr="000000"/>
              </a:solidFill>
              <a:latin typeface="Calibri" panose="020F0502020204030204"/>
              <a:ea typeface="宋体" panose="02010600030101010101" pitchFamily="2" charset="-122"/>
              <a:cs typeface="+mn-cs"/>
            </a:rPr>
            <a:t>省</a:t>
          </a:r>
          <a:r>
            <a:rPr lang="en-US" altLang="zh-CN" sz="2400" dirty="0" smtClean="0">
              <a:solidFill>
                <a:sysClr val="windowText" lastClr="000000"/>
              </a:solidFill>
              <a:latin typeface="Calibri" panose="020F0502020204030204"/>
              <a:ea typeface="宋体" panose="02010600030101010101" pitchFamily="2" charset="-122"/>
              <a:cs typeface="+mn-cs"/>
            </a:rPr>
            <a:t>330</a:t>
          </a:r>
          <a:r>
            <a:rPr lang="zh-CN" altLang="en-US" sz="2400" dirty="0" smtClean="0">
              <a:solidFill>
                <a:sysClr val="windowText" lastClr="000000"/>
              </a:solidFill>
              <a:latin typeface="Calibri" panose="020F0502020204030204"/>
              <a:ea typeface="宋体" panose="02010600030101010101" pitchFamily="2" charset="-122"/>
              <a:cs typeface="+mn-cs"/>
            </a:rPr>
            <a:t>号令</a:t>
          </a:r>
          <a:endParaRPr lang="zh-CN" altLang="en-US" sz="2400" dirty="0">
            <a:solidFill>
              <a:sysClr val="windowText" lastClr="000000"/>
            </a:solidFill>
            <a:latin typeface="Calibri" panose="020F0502020204030204"/>
            <a:ea typeface="宋体" panose="02010600030101010101" pitchFamily="2" charset="-122"/>
            <a:cs typeface="+mn-cs"/>
          </a:endParaRPr>
        </a:p>
      </dgm:t>
    </dgm:pt>
    <dgm:pt modelId="{62402399-0A07-4163-991B-153CBF81E540}" cxnId="{F8B6F2E4-9C8E-4089-B270-2FBCE6AE4818}" type="parTrans">
      <dgm:prSet/>
      <dgm:spPr>
        <a:xfrm rot="19523073">
          <a:off x="3784963" y="1592865"/>
          <a:ext cx="982524" cy="34541"/>
        </a:xfrm>
        <a:noFill/>
        <a:ln w="25400" cap="flat" cmpd="sng" algn="ctr">
          <a:solidFill>
            <a:srgbClr val="4F81BD">
              <a:shade val="8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F368418C-6182-45FA-BAFB-C04034BDD541}" cxnId="{F8B6F2E4-9C8E-4089-B270-2FBCE6AE4818}" type="sibTrans">
      <dgm:prSet/>
      <dgm:spPr/>
      <dgm:t>
        <a:bodyPr/>
        <a:lstStyle/>
        <a:p>
          <a:endParaRPr lang="zh-CN" altLang="en-US"/>
        </a:p>
      </dgm:t>
    </dgm:pt>
    <dgm:pt modelId="{13849632-F5C1-4B3F-9346-4C63DBC52D79}">
      <dgm:prSet phldrT="[文本]" custT="1"/>
      <dgm:spPr>
        <a:xfrm>
          <a:off x="4680526" y="2108459"/>
          <a:ext cx="2769854" cy="627849"/>
        </a:xfrm>
        <a:solidFill>
          <a:srgbClr val="CCFF99"/>
        </a:solidFill>
        <a:ln w="25400" cap="flat" cmpd="sng" algn="ctr">
          <a:noFill/>
          <a:prstDash val="solid"/>
        </a:ln>
        <a:effectLst/>
      </dgm:spPr>
      <dgm:t>
        <a:bodyPr/>
        <a:lstStyle/>
        <a:p>
          <a:r>
            <a:rPr lang="zh-CN" altLang="en-US" sz="2400" dirty="0" smtClean="0">
              <a:solidFill>
                <a:sysClr val="windowText" lastClr="000000"/>
              </a:solidFill>
              <a:latin typeface="Calibri" panose="020F0502020204030204"/>
              <a:ea typeface="宋体" panose="02010600030101010101" pitchFamily="2" charset="-122"/>
              <a:cs typeface="+mn-cs"/>
            </a:rPr>
            <a:t>省安全生产条例</a:t>
          </a:r>
          <a:endParaRPr lang="zh-CN" altLang="en-US" sz="2400" dirty="0">
            <a:solidFill>
              <a:sysClr val="windowText" lastClr="000000"/>
            </a:solidFill>
            <a:latin typeface="Calibri" panose="020F0502020204030204"/>
            <a:ea typeface="宋体" panose="02010600030101010101" pitchFamily="2" charset="-122"/>
            <a:cs typeface="+mn-cs"/>
          </a:endParaRPr>
        </a:p>
      </dgm:t>
    </dgm:pt>
    <dgm:pt modelId="{8D6DF5E6-2E64-4F0E-8C88-2C457D0DC8CD}" cxnId="{4BD8F848-B6B9-4155-A403-E9C5C6268467}" type="parTrans">
      <dgm:prSet/>
      <dgm:spPr>
        <a:xfrm rot="2004015">
          <a:off x="3791943" y="2138524"/>
          <a:ext cx="968564" cy="34541"/>
        </a:xfrm>
        <a:noFill/>
        <a:ln w="25400" cap="flat" cmpd="sng" algn="ctr">
          <a:solidFill>
            <a:srgbClr val="4F81BD">
              <a:shade val="8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0FEF9D3F-09D5-4BC8-A4E1-2965DD0D3BBA}" cxnId="{4BD8F848-B6B9-4155-A403-E9C5C6268467}" type="sibTrans">
      <dgm:prSet/>
      <dgm:spPr/>
      <dgm:t>
        <a:bodyPr/>
        <a:lstStyle/>
        <a:p>
          <a:endParaRPr lang="zh-CN" altLang="en-US"/>
        </a:p>
      </dgm:t>
    </dgm:pt>
    <dgm:pt modelId="{C2522F1E-44D2-4E5A-A22C-C5990D13F8BE}">
      <dgm:prSet phldrT="[文本]" custT="1"/>
      <dgm:spPr>
        <a:xfrm>
          <a:off x="2376258" y="3603159"/>
          <a:ext cx="1583776" cy="668555"/>
        </a:xfrm>
        <a:solidFill>
          <a:srgbClr val="CCFF99"/>
        </a:solidFill>
        <a:ln w="25400" cap="flat" cmpd="sng" algn="ctr">
          <a:noFill/>
          <a:prstDash val="solid"/>
        </a:ln>
        <a:effectLst/>
      </dgm:spPr>
      <dgm:t>
        <a:bodyPr/>
        <a:lstStyle/>
        <a:p>
          <a:r>
            <a:rPr lang="zh-CN" altLang="en-US" sz="2400" dirty="0" smtClean="0">
              <a:solidFill>
                <a:sysClr val="windowText" lastClr="000000"/>
              </a:solidFill>
              <a:latin typeface="Calibri" panose="020F0502020204030204"/>
              <a:ea typeface="宋体" panose="02010600030101010101" pitchFamily="2" charset="-122"/>
              <a:cs typeface="+mn-cs"/>
            </a:rPr>
            <a:t>隐患排查</a:t>
          </a:r>
          <a:endParaRPr lang="zh-CN" altLang="en-US" sz="2400" dirty="0">
            <a:solidFill>
              <a:sysClr val="windowText" lastClr="000000"/>
            </a:solidFill>
            <a:latin typeface="Calibri" panose="020F0502020204030204"/>
            <a:ea typeface="宋体" panose="02010600030101010101" pitchFamily="2" charset="-122"/>
            <a:cs typeface="+mn-cs"/>
          </a:endParaRPr>
        </a:p>
      </dgm:t>
    </dgm:pt>
    <dgm:pt modelId="{54F87A76-C2EF-4A7D-9AE4-A4E6785EF8FE}" cxnId="{9498B053-C387-46DC-AA39-913E29E3C918}" type="parTrans">
      <dgm:prSet/>
      <dgm:spPr>
        <a:xfrm rot="3462051">
          <a:off x="1487741" y="3430681"/>
          <a:ext cx="1158175" cy="34541"/>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400F3837-7B4D-40EA-B54F-365B56388173}" cxnId="{9498B053-C387-46DC-AA39-913E29E3C918}" type="sibTrans">
      <dgm:prSet/>
      <dgm:spPr/>
      <dgm:t>
        <a:bodyPr/>
        <a:lstStyle/>
        <a:p>
          <a:endParaRPr lang="zh-CN" altLang="en-US"/>
        </a:p>
      </dgm:t>
    </dgm:pt>
    <dgm:pt modelId="{95051045-8F3D-4E19-87BE-1D4CD3EEFCFD}">
      <dgm:prSet phldrT="[文本]"/>
      <dgm:spPr>
        <a:xfrm>
          <a:off x="4752535" y="3203649"/>
          <a:ext cx="2719735" cy="1503410"/>
        </a:xfrm>
        <a:solidFill>
          <a:srgbClr val="CCFF99"/>
        </a:solidFill>
        <a:ln w="25400" cap="flat" cmpd="sng" algn="ctr">
          <a:noFill/>
          <a:prstDash val="solid"/>
        </a:ln>
        <a:effectLst/>
      </dgm:spPr>
      <dgm:t>
        <a:bodyPr/>
        <a:lstStyle/>
        <a:p>
          <a:pPr algn="l"/>
          <a:r>
            <a:rPr lang="zh-CN" altLang="en-US" dirty="0" smtClean="0">
              <a:solidFill>
                <a:sysClr val="windowText" lastClr="000000"/>
              </a:solidFill>
              <a:latin typeface="Calibri" panose="020F0502020204030204"/>
              <a:ea typeface="宋体" panose="02010600030101010101" pitchFamily="2" charset="-122"/>
              <a:cs typeface="+mn-cs"/>
            </a:rPr>
            <a:t>法律、行政法规、地方性法规、部门规章、地方性规章、国家标准、行业标准和规程</a:t>
          </a:r>
          <a:endParaRPr lang="zh-CN" altLang="en-US" dirty="0">
            <a:solidFill>
              <a:sysClr val="windowText" lastClr="000000"/>
            </a:solidFill>
            <a:latin typeface="Calibri" panose="020F0502020204030204"/>
            <a:ea typeface="宋体" panose="02010600030101010101" pitchFamily="2" charset="-122"/>
            <a:cs typeface="+mn-cs"/>
          </a:endParaRPr>
        </a:p>
      </dgm:t>
    </dgm:pt>
    <dgm:pt modelId="{3EC804CB-B749-4F11-95F4-E38E6790BF3C}" cxnId="{C9330453-6DC9-4614-9E79-4A8D324F459D}" type="parTrans">
      <dgm:prSet/>
      <dgm:spPr>
        <a:xfrm rot="77711">
          <a:off x="3959933" y="3929125"/>
          <a:ext cx="792703" cy="34541"/>
        </a:xfrm>
        <a:noFill/>
        <a:ln w="25400" cap="flat" cmpd="sng" algn="ctr">
          <a:solidFill>
            <a:srgbClr val="4F81BD">
              <a:shade val="8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963B974B-AC33-446D-81D0-93B91B50907F}" cxnId="{C9330453-6DC9-4614-9E79-4A8D324F459D}" type="sibTrans">
      <dgm:prSet/>
      <dgm:spPr/>
      <dgm:t>
        <a:bodyPr/>
        <a:lstStyle/>
        <a:p>
          <a:endParaRPr lang="zh-CN" altLang="en-US"/>
        </a:p>
      </dgm:t>
    </dgm:pt>
    <dgm:pt modelId="{F024D2B3-30C9-484B-B6DA-1D1A90544066}" type="pres">
      <dgm:prSet presAssocID="{FB6FD894-B933-4C5C-8CC8-B27CFA26F59E}" presName="diagram" presStyleCnt="0">
        <dgm:presLayoutVars>
          <dgm:chPref val="1"/>
          <dgm:dir/>
          <dgm:animOne val="branch"/>
          <dgm:animLvl val="lvl"/>
          <dgm:resizeHandles val="exact"/>
        </dgm:presLayoutVars>
      </dgm:prSet>
      <dgm:spPr/>
      <dgm:t>
        <a:bodyPr/>
        <a:lstStyle/>
        <a:p>
          <a:endParaRPr lang="zh-CN" altLang="en-US"/>
        </a:p>
      </dgm:t>
    </dgm:pt>
    <dgm:pt modelId="{239741DA-A0B3-454E-8357-6E5BB048AAE7}" type="pres">
      <dgm:prSet presAssocID="{8884A022-2F0E-4CBC-A9ED-B99A741AEFDF}" presName="root1" presStyleCnt="0"/>
      <dgm:spPr/>
    </dgm:pt>
    <dgm:pt modelId="{A44A35AA-AEB4-49E1-AC70-3578FE1D2521}" type="pres">
      <dgm:prSet presAssocID="{8884A022-2F0E-4CBC-A9ED-B99A741AEFDF}" presName="LevelOneTextNode" presStyleLbl="node0" presStyleIdx="0" presStyleCnt="1" custScaleX="83082" custScaleY="59021" custLinFactNeighborY="21470">
        <dgm:presLayoutVars>
          <dgm:chPref val="3"/>
        </dgm:presLayoutVars>
      </dgm:prSet>
      <dgm:spPr>
        <a:prstGeom prst="roundRect">
          <a:avLst>
            <a:gd name="adj" fmla="val 10000"/>
          </a:avLst>
        </a:prstGeom>
      </dgm:spPr>
      <dgm:t>
        <a:bodyPr/>
        <a:lstStyle/>
        <a:p>
          <a:endParaRPr lang="zh-CN" altLang="en-US"/>
        </a:p>
      </dgm:t>
    </dgm:pt>
    <dgm:pt modelId="{4163A65D-5F43-444D-8AFE-A8096E977200}" type="pres">
      <dgm:prSet presAssocID="{8884A022-2F0E-4CBC-A9ED-B99A741AEFDF}" presName="level2hierChild" presStyleCnt="0"/>
      <dgm:spPr/>
    </dgm:pt>
    <dgm:pt modelId="{6FA56FF4-6EA4-4919-B8D9-5590935A11C5}" type="pres">
      <dgm:prSet presAssocID="{32180128-3B0D-4934-A370-3664D8E4277B}" presName="conn2-1" presStyleLbl="parChTrans1D2" presStyleIdx="0" presStyleCnt="2"/>
      <dgm:spPr>
        <a:custGeom>
          <a:avLst/>
          <a:gdLst/>
          <a:ahLst/>
          <a:cxnLst/>
          <a:rect l="0" t="0" r="0" b="0"/>
          <a:pathLst>
            <a:path>
              <a:moveTo>
                <a:pt x="0" y="17270"/>
              </a:moveTo>
              <a:lnTo>
                <a:pt x="1200985" y="17270"/>
              </a:lnTo>
            </a:path>
          </a:pathLst>
        </a:custGeom>
      </dgm:spPr>
      <dgm:t>
        <a:bodyPr/>
        <a:lstStyle/>
        <a:p>
          <a:endParaRPr lang="zh-CN" altLang="en-US"/>
        </a:p>
      </dgm:t>
    </dgm:pt>
    <dgm:pt modelId="{38E35D52-C455-476E-BDA7-4AAFB0DF0024}" type="pres">
      <dgm:prSet presAssocID="{32180128-3B0D-4934-A370-3664D8E4277B}" presName="connTx" presStyleLbl="parChTrans1D2" presStyleIdx="0" presStyleCnt="2"/>
      <dgm:spPr/>
      <dgm:t>
        <a:bodyPr/>
        <a:lstStyle/>
        <a:p>
          <a:endParaRPr lang="zh-CN" altLang="en-US"/>
        </a:p>
      </dgm:t>
    </dgm:pt>
    <dgm:pt modelId="{FADEB6DD-57C2-4A3E-8D49-582F0FCEEE52}" type="pres">
      <dgm:prSet presAssocID="{F8885CA9-BFF7-451C-9831-ED0E4B30ABFC}" presName="root2" presStyleCnt="0"/>
      <dgm:spPr/>
    </dgm:pt>
    <dgm:pt modelId="{D16735A2-946E-4D11-973B-34C76CDA5180}" type="pres">
      <dgm:prSet presAssocID="{F8885CA9-BFF7-451C-9831-ED0E4B30ABFC}" presName="LevelTwoTextNode" presStyleLbl="node2" presStyleIdx="0" presStyleCnt="2" custScaleX="74194" custScaleY="64941" custLinFactNeighborX="-14119" custLinFactNeighborY="-3085">
        <dgm:presLayoutVars>
          <dgm:chPref val="3"/>
        </dgm:presLayoutVars>
      </dgm:prSet>
      <dgm:spPr>
        <a:prstGeom prst="roundRect">
          <a:avLst>
            <a:gd name="adj" fmla="val 10000"/>
          </a:avLst>
        </a:prstGeom>
      </dgm:spPr>
      <dgm:t>
        <a:bodyPr/>
        <a:lstStyle/>
        <a:p>
          <a:endParaRPr lang="zh-CN" altLang="en-US"/>
        </a:p>
      </dgm:t>
    </dgm:pt>
    <dgm:pt modelId="{E833E3C2-FF36-41F6-93BE-96057B7213A3}" type="pres">
      <dgm:prSet presAssocID="{F8885CA9-BFF7-451C-9831-ED0E4B30ABFC}" presName="level3hierChild" presStyleCnt="0"/>
      <dgm:spPr/>
    </dgm:pt>
    <dgm:pt modelId="{F105B8A5-4C81-4304-BE38-B29378CE38F6}" type="pres">
      <dgm:prSet presAssocID="{62402399-0A07-4163-991B-153CBF81E540}" presName="conn2-1" presStyleLbl="parChTrans1D3" presStyleIdx="0" presStyleCnt="3"/>
      <dgm:spPr>
        <a:custGeom>
          <a:avLst/>
          <a:gdLst/>
          <a:ahLst/>
          <a:cxnLst/>
          <a:rect l="0" t="0" r="0" b="0"/>
          <a:pathLst>
            <a:path>
              <a:moveTo>
                <a:pt x="0" y="17270"/>
              </a:moveTo>
              <a:lnTo>
                <a:pt x="982524" y="17270"/>
              </a:lnTo>
            </a:path>
          </a:pathLst>
        </a:custGeom>
      </dgm:spPr>
      <dgm:t>
        <a:bodyPr/>
        <a:lstStyle/>
        <a:p>
          <a:endParaRPr lang="zh-CN" altLang="en-US"/>
        </a:p>
      </dgm:t>
    </dgm:pt>
    <dgm:pt modelId="{C6C30718-BF4D-4C48-924E-7B2FBD906C23}" type="pres">
      <dgm:prSet presAssocID="{62402399-0A07-4163-991B-153CBF81E540}" presName="connTx" presStyleLbl="parChTrans1D3" presStyleIdx="0" presStyleCnt="3"/>
      <dgm:spPr/>
      <dgm:t>
        <a:bodyPr/>
        <a:lstStyle/>
        <a:p>
          <a:endParaRPr lang="zh-CN" altLang="en-US"/>
        </a:p>
      </dgm:t>
    </dgm:pt>
    <dgm:pt modelId="{6D6625B9-E395-4FBD-920F-89EF43C013CD}" type="pres">
      <dgm:prSet presAssocID="{B4FF1FD1-B8B2-45B9-A38E-EA4A75AA6E80}" presName="root2" presStyleCnt="0"/>
      <dgm:spPr/>
    </dgm:pt>
    <dgm:pt modelId="{5FEE5BFF-E67E-4515-8648-781FB6E12572}" type="pres">
      <dgm:prSet presAssocID="{B4FF1FD1-B8B2-45B9-A38E-EA4A75AA6E80}" presName="LevelTwoTextNode" presStyleLbl="node3" presStyleIdx="0" presStyleCnt="3" custScaleX="128603" custScaleY="61548" custLinFactNeighborX="-15850" custLinFactNeighborY="-18701">
        <dgm:presLayoutVars>
          <dgm:chPref val="3"/>
        </dgm:presLayoutVars>
      </dgm:prSet>
      <dgm:spPr>
        <a:prstGeom prst="roundRect">
          <a:avLst>
            <a:gd name="adj" fmla="val 10000"/>
          </a:avLst>
        </a:prstGeom>
      </dgm:spPr>
      <dgm:t>
        <a:bodyPr/>
        <a:lstStyle/>
        <a:p>
          <a:endParaRPr lang="zh-CN" altLang="en-US"/>
        </a:p>
      </dgm:t>
    </dgm:pt>
    <dgm:pt modelId="{51595CB4-E885-4318-B807-B747C092BA41}" type="pres">
      <dgm:prSet presAssocID="{B4FF1FD1-B8B2-45B9-A38E-EA4A75AA6E80}" presName="level3hierChild" presStyleCnt="0"/>
      <dgm:spPr/>
    </dgm:pt>
    <dgm:pt modelId="{22681F22-0DD7-4D3A-8AFA-A17F5345478C}" type="pres">
      <dgm:prSet presAssocID="{8D6DF5E6-2E64-4F0E-8C88-2C457D0DC8CD}" presName="conn2-1" presStyleLbl="parChTrans1D3" presStyleIdx="1" presStyleCnt="3"/>
      <dgm:spPr>
        <a:custGeom>
          <a:avLst/>
          <a:gdLst/>
          <a:ahLst/>
          <a:cxnLst/>
          <a:rect l="0" t="0" r="0" b="0"/>
          <a:pathLst>
            <a:path>
              <a:moveTo>
                <a:pt x="0" y="17270"/>
              </a:moveTo>
              <a:lnTo>
                <a:pt x="968564" y="17270"/>
              </a:lnTo>
            </a:path>
          </a:pathLst>
        </a:custGeom>
      </dgm:spPr>
      <dgm:t>
        <a:bodyPr/>
        <a:lstStyle/>
        <a:p>
          <a:endParaRPr lang="zh-CN" altLang="en-US"/>
        </a:p>
      </dgm:t>
    </dgm:pt>
    <dgm:pt modelId="{B3DC64F9-45AE-42A9-8AF7-27BE949AB8E3}" type="pres">
      <dgm:prSet presAssocID="{8D6DF5E6-2E64-4F0E-8C88-2C457D0DC8CD}" presName="connTx" presStyleLbl="parChTrans1D3" presStyleIdx="1" presStyleCnt="3"/>
      <dgm:spPr/>
      <dgm:t>
        <a:bodyPr/>
        <a:lstStyle/>
        <a:p>
          <a:endParaRPr lang="zh-CN" altLang="en-US"/>
        </a:p>
      </dgm:t>
    </dgm:pt>
    <dgm:pt modelId="{13AC9100-F767-4779-B1B7-0296D7214B1C}" type="pres">
      <dgm:prSet presAssocID="{13849632-F5C1-4B3F-9346-4C63DBC52D79}" presName="root2" presStyleCnt="0"/>
      <dgm:spPr/>
    </dgm:pt>
    <dgm:pt modelId="{2D1FC6C7-B579-4B0C-A82D-6D96594E894B}" type="pres">
      <dgm:prSet presAssocID="{13849632-F5C1-4B3F-9346-4C63DBC52D79}" presName="LevelTwoTextNode" presStyleLbl="node3" presStyleIdx="1" presStyleCnt="3" custScaleX="131090" custScaleY="59429" custLinFactNeighborX="-15850" custLinFactNeighborY="9109">
        <dgm:presLayoutVars>
          <dgm:chPref val="3"/>
        </dgm:presLayoutVars>
      </dgm:prSet>
      <dgm:spPr>
        <a:prstGeom prst="roundRect">
          <a:avLst>
            <a:gd name="adj" fmla="val 10000"/>
          </a:avLst>
        </a:prstGeom>
      </dgm:spPr>
      <dgm:t>
        <a:bodyPr/>
        <a:lstStyle/>
        <a:p>
          <a:endParaRPr lang="zh-CN" altLang="en-US"/>
        </a:p>
      </dgm:t>
    </dgm:pt>
    <dgm:pt modelId="{288C9C36-5E34-4299-82BF-64AAC69AC259}" type="pres">
      <dgm:prSet presAssocID="{13849632-F5C1-4B3F-9346-4C63DBC52D79}" presName="level3hierChild" presStyleCnt="0"/>
      <dgm:spPr/>
    </dgm:pt>
    <dgm:pt modelId="{8C6C9AE0-6397-429A-9B32-1A74A27F7D4B}" type="pres">
      <dgm:prSet presAssocID="{54F87A76-C2EF-4A7D-9AE4-A4E6785EF8FE}" presName="conn2-1" presStyleLbl="parChTrans1D2" presStyleIdx="1" presStyleCnt="2"/>
      <dgm:spPr>
        <a:custGeom>
          <a:avLst/>
          <a:gdLst/>
          <a:ahLst/>
          <a:cxnLst/>
          <a:rect l="0" t="0" r="0" b="0"/>
          <a:pathLst>
            <a:path>
              <a:moveTo>
                <a:pt x="0" y="17270"/>
              </a:moveTo>
              <a:lnTo>
                <a:pt x="1158175" y="17270"/>
              </a:lnTo>
            </a:path>
          </a:pathLst>
        </a:custGeom>
      </dgm:spPr>
      <dgm:t>
        <a:bodyPr/>
        <a:lstStyle/>
        <a:p>
          <a:endParaRPr lang="zh-CN" altLang="en-US"/>
        </a:p>
      </dgm:t>
    </dgm:pt>
    <dgm:pt modelId="{A0D0DE49-BD4E-445B-B470-FD7EC4DBF9F4}" type="pres">
      <dgm:prSet presAssocID="{54F87A76-C2EF-4A7D-9AE4-A4E6785EF8FE}" presName="connTx" presStyleLbl="parChTrans1D2" presStyleIdx="1" presStyleCnt="2"/>
      <dgm:spPr/>
      <dgm:t>
        <a:bodyPr/>
        <a:lstStyle/>
        <a:p>
          <a:endParaRPr lang="zh-CN" altLang="en-US"/>
        </a:p>
      </dgm:t>
    </dgm:pt>
    <dgm:pt modelId="{F185E6FF-F28F-47B2-B2AB-88BE9A75B01C}" type="pres">
      <dgm:prSet presAssocID="{C2522F1E-44D2-4E5A-A22C-C5990D13F8BE}" presName="root2" presStyleCnt="0"/>
      <dgm:spPr/>
    </dgm:pt>
    <dgm:pt modelId="{640EEEE7-21A0-49E9-B812-A548FA8BF3A0}" type="pres">
      <dgm:prSet presAssocID="{C2522F1E-44D2-4E5A-A22C-C5990D13F8BE}" presName="LevelTwoTextNode" presStyleLbl="node2" presStyleIdx="1" presStyleCnt="2" custScaleX="74956" custScaleY="63282" custLinFactNeighborX="-10711" custLinFactNeighborY="36649">
        <dgm:presLayoutVars>
          <dgm:chPref val="3"/>
        </dgm:presLayoutVars>
      </dgm:prSet>
      <dgm:spPr>
        <a:prstGeom prst="roundRect">
          <a:avLst>
            <a:gd name="adj" fmla="val 10000"/>
          </a:avLst>
        </a:prstGeom>
      </dgm:spPr>
      <dgm:t>
        <a:bodyPr/>
        <a:lstStyle/>
        <a:p>
          <a:endParaRPr lang="zh-CN" altLang="en-US"/>
        </a:p>
      </dgm:t>
    </dgm:pt>
    <dgm:pt modelId="{01091EAA-79A0-4CB1-A7B2-149E622253F5}" type="pres">
      <dgm:prSet presAssocID="{C2522F1E-44D2-4E5A-A22C-C5990D13F8BE}" presName="level3hierChild" presStyleCnt="0"/>
      <dgm:spPr/>
    </dgm:pt>
    <dgm:pt modelId="{3698A11F-4CEA-49B8-836A-CFBB520A6D05}" type="pres">
      <dgm:prSet presAssocID="{3EC804CB-B749-4F11-95F4-E38E6790BF3C}" presName="conn2-1" presStyleLbl="parChTrans1D3" presStyleIdx="2" presStyleCnt="3"/>
      <dgm:spPr>
        <a:custGeom>
          <a:avLst/>
          <a:gdLst/>
          <a:ahLst/>
          <a:cxnLst/>
          <a:rect l="0" t="0" r="0" b="0"/>
          <a:pathLst>
            <a:path>
              <a:moveTo>
                <a:pt x="0" y="17270"/>
              </a:moveTo>
              <a:lnTo>
                <a:pt x="792703" y="17270"/>
              </a:lnTo>
            </a:path>
          </a:pathLst>
        </a:custGeom>
      </dgm:spPr>
      <dgm:t>
        <a:bodyPr/>
        <a:lstStyle/>
        <a:p>
          <a:endParaRPr lang="zh-CN" altLang="en-US"/>
        </a:p>
      </dgm:t>
    </dgm:pt>
    <dgm:pt modelId="{76A342CA-CC23-4D3B-A6F2-8A1A4292F765}" type="pres">
      <dgm:prSet presAssocID="{3EC804CB-B749-4F11-95F4-E38E6790BF3C}" presName="connTx" presStyleLbl="parChTrans1D3" presStyleIdx="2" presStyleCnt="3"/>
      <dgm:spPr/>
      <dgm:t>
        <a:bodyPr/>
        <a:lstStyle/>
        <a:p>
          <a:endParaRPr lang="zh-CN" altLang="en-US"/>
        </a:p>
      </dgm:t>
    </dgm:pt>
    <dgm:pt modelId="{0C47FDA2-82BD-4998-9983-602F42B41128}" type="pres">
      <dgm:prSet presAssocID="{95051045-8F3D-4E19-87BE-1D4CD3EEFCFD}" presName="root2" presStyleCnt="0"/>
      <dgm:spPr/>
    </dgm:pt>
    <dgm:pt modelId="{078897B9-2300-48F8-9BFA-456A0A4154C6}" type="pres">
      <dgm:prSet presAssocID="{95051045-8F3D-4E19-87BE-1D4CD3EEFCFD}" presName="LevelTwoTextNode" presStyleLbl="node3" presStyleIdx="2" presStyleCnt="3" custScaleX="128718" custScaleY="142305" custLinFactNeighborX="-13204" custLinFactNeighborY="38345">
        <dgm:presLayoutVars>
          <dgm:chPref val="3"/>
        </dgm:presLayoutVars>
      </dgm:prSet>
      <dgm:spPr>
        <a:prstGeom prst="roundRect">
          <a:avLst>
            <a:gd name="adj" fmla="val 10000"/>
          </a:avLst>
        </a:prstGeom>
      </dgm:spPr>
      <dgm:t>
        <a:bodyPr/>
        <a:lstStyle/>
        <a:p>
          <a:endParaRPr lang="zh-CN" altLang="en-US"/>
        </a:p>
      </dgm:t>
    </dgm:pt>
    <dgm:pt modelId="{FF9C3044-8E0C-4A95-8F66-5AC220EB72BE}" type="pres">
      <dgm:prSet presAssocID="{95051045-8F3D-4E19-87BE-1D4CD3EEFCFD}" presName="level3hierChild" presStyleCnt="0"/>
      <dgm:spPr/>
    </dgm:pt>
  </dgm:ptLst>
  <dgm:cxnLst>
    <dgm:cxn modelId="{3ADA9C6A-8CB6-4DC1-97C2-D9D4646532CE}" type="presOf" srcId="{54F87A76-C2EF-4A7D-9AE4-A4E6785EF8FE}" destId="{8C6C9AE0-6397-429A-9B32-1A74A27F7D4B}" srcOrd="0" destOrd="0" presId="urn:microsoft.com/office/officeart/2005/8/layout/hierarchy2#45"/>
    <dgm:cxn modelId="{D460B669-F7E8-4D8F-AC3D-1C23C41D4EC8}" srcId="{8884A022-2F0E-4CBC-A9ED-B99A741AEFDF}" destId="{F8885CA9-BFF7-451C-9831-ED0E4B30ABFC}" srcOrd="0" destOrd="0" parTransId="{32180128-3B0D-4934-A370-3664D8E4277B}" sibTransId="{995E568C-9791-4726-881B-05D1E9049F1C}"/>
    <dgm:cxn modelId="{D028B931-303A-4DAE-AF24-EFA3C584FF93}" type="presOf" srcId="{3EC804CB-B749-4F11-95F4-E38E6790BF3C}" destId="{3698A11F-4CEA-49B8-836A-CFBB520A6D05}" srcOrd="0" destOrd="0" presId="urn:microsoft.com/office/officeart/2005/8/layout/hierarchy2#45"/>
    <dgm:cxn modelId="{4BD8F848-B6B9-4155-A403-E9C5C6268467}" srcId="{F8885CA9-BFF7-451C-9831-ED0E4B30ABFC}" destId="{13849632-F5C1-4B3F-9346-4C63DBC52D79}" srcOrd="1" destOrd="0" parTransId="{8D6DF5E6-2E64-4F0E-8C88-2C457D0DC8CD}" sibTransId="{0FEF9D3F-09D5-4BC8-A4E1-2965DD0D3BBA}"/>
    <dgm:cxn modelId="{2C816466-90A6-4024-A4D4-053D58B0DBE6}" type="presOf" srcId="{62402399-0A07-4163-991B-153CBF81E540}" destId="{F105B8A5-4C81-4304-BE38-B29378CE38F6}" srcOrd="0" destOrd="0" presId="urn:microsoft.com/office/officeart/2005/8/layout/hierarchy2#45"/>
    <dgm:cxn modelId="{98B0EDD4-F730-41F7-A0B3-6E06A3C06745}" type="presOf" srcId="{54F87A76-C2EF-4A7D-9AE4-A4E6785EF8FE}" destId="{A0D0DE49-BD4E-445B-B470-FD7EC4DBF9F4}" srcOrd="1" destOrd="0" presId="urn:microsoft.com/office/officeart/2005/8/layout/hierarchy2#45"/>
    <dgm:cxn modelId="{06F4A524-427A-435B-80D9-0C095C3CCA75}" type="presOf" srcId="{8D6DF5E6-2E64-4F0E-8C88-2C457D0DC8CD}" destId="{22681F22-0DD7-4D3A-8AFA-A17F5345478C}" srcOrd="0" destOrd="0" presId="urn:microsoft.com/office/officeart/2005/8/layout/hierarchy2#45"/>
    <dgm:cxn modelId="{9498B053-C387-46DC-AA39-913E29E3C918}" srcId="{8884A022-2F0E-4CBC-A9ED-B99A741AEFDF}" destId="{C2522F1E-44D2-4E5A-A22C-C5990D13F8BE}" srcOrd="1" destOrd="0" parTransId="{54F87A76-C2EF-4A7D-9AE4-A4E6785EF8FE}" sibTransId="{400F3837-7B4D-40EA-B54F-365B56388173}"/>
    <dgm:cxn modelId="{BF7DDDA1-41A9-4BB6-8C7C-2D0DDDFE85FA}" type="presOf" srcId="{B4FF1FD1-B8B2-45B9-A38E-EA4A75AA6E80}" destId="{5FEE5BFF-E67E-4515-8648-781FB6E12572}" srcOrd="0" destOrd="0" presId="urn:microsoft.com/office/officeart/2005/8/layout/hierarchy2#45"/>
    <dgm:cxn modelId="{7C96CF6C-56D9-4702-A6D3-33A1B0661FA5}" type="presOf" srcId="{8D6DF5E6-2E64-4F0E-8C88-2C457D0DC8CD}" destId="{B3DC64F9-45AE-42A9-8AF7-27BE949AB8E3}" srcOrd="1" destOrd="0" presId="urn:microsoft.com/office/officeart/2005/8/layout/hierarchy2#45"/>
    <dgm:cxn modelId="{9690384C-E5A0-41F2-B8AB-7DF46E7CDBEC}" type="presOf" srcId="{F8885CA9-BFF7-451C-9831-ED0E4B30ABFC}" destId="{D16735A2-946E-4D11-973B-34C76CDA5180}" srcOrd="0" destOrd="0" presId="urn:microsoft.com/office/officeart/2005/8/layout/hierarchy2#45"/>
    <dgm:cxn modelId="{B49BFEA9-540E-43A8-8629-CC3D8E7CF500}" type="presOf" srcId="{32180128-3B0D-4934-A370-3664D8E4277B}" destId="{38E35D52-C455-476E-BDA7-4AAFB0DF0024}" srcOrd="1" destOrd="0" presId="urn:microsoft.com/office/officeart/2005/8/layout/hierarchy2#45"/>
    <dgm:cxn modelId="{A9839658-891E-4A4F-BE2E-61156635D4D6}" type="presOf" srcId="{FB6FD894-B933-4C5C-8CC8-B27CFA26F59E}" destId="{F024D2B3-30C9-484B-B6DA-1D1A90544066}" srcOrd="0" destOrd="0" presId="urn:microsoft.com/office/officeart/2005/8/layout/hierarchy2#45"/>
    <dgm:cxn modelId="{D7AA6DDA-62CD-44D4-B3D8-8418A3A0F23C}" type="presOf" srcId="{13849632-F5C1-4B3F-9346-4C63DBC52D79}" destId="{2D1FC6C7-B579-4B0C-A82D-6D96594E894B}" srcOrd="0" destOrd="0" presId="urn:microsoft.com/office/officeart/2005/8/layout/hierarchy2#45"/>
    <dgm:cxn modelId="{C9330453-6DC9-4614-9E79-4A8D324F459D}" srcId="{C2522F1E-44D2-4E5A-A22C-C5990D13F8BE}" destId="{95051045-8F3D-4E19-87BE-1D4CD3EEFCFD}" srcOrd="0" destOrd="0" parTransId="{3EC804CB-B749-4F11-95F4-E38E6790BF3C}" sibTransId="{963B974B-AC33-446D-81D0-93B91B50907F}"/>
    <dgm:cxn modelId="{1163953B-389A-42C4-B955-F5E24B56DD5E}" type="presOf" srcId="{32180128-3B0D-4934-A370-3664D8E4277B}" destId="{6FA56FF4-6EA4-4919-B8D9-5590935A11C5}" srcOrd="0" destOrd="0" presId="urn:microsoft.com/office/officeart/2005/8/layout/hierarchy2#45"/>
    <dgm:cxn modelId="{C7C476AE-B989-4615-AF9E-E1A6E0756572}" type="presOf" srcId="{C2522F1E-44D2-4E5A-A22C-C5990D13F8BE}" destId="{640EEEE7-21A0-49E9-B812-A548FA8BF3A0}" srcOrd="0" destOrd="0" presId="urn:microsoft.com/office/officeart/2005/8/layout/hierarchy2#45"/>
    <dgm:cxn modelId="{FB615730-7B13-4FFA-898D-B30FF81C5CF0}" type="presOf" srcId="{3EC804CB-B749-4F11-95F4-E38E6790BF3C}" destId="{76A342CA-CC23-4D3B-A6F2-8A1A4292F765}" srcOrd="1" destOrd="0" presId="urn:microsoft.com/office/officeart/2005/8/layout/hierarchy2#45"/>
    <dgm:cxn modelId="{F8B6F2E4-9C8E-4089-B270-2FBCE6AE4818}" srcId="{F8885CA9-BFF7-451C-9831-ED0E4B30ABFC}" destId="{B4FF1FD1-B8B2-45B9-A38E-EA4A75AA6E80}" srcOrd="0" destOrd="0" parTransId="{62402399-0A07-4163-991B-153CBF81E540}" sibTransId="{F368418C-6182-45FA-BAFB-C04034BDD541}"/>
    <dgm:cxn modelId="{063BF49C-449F-44F2-A3D2-C72E9605064E}" srcId="{FB6FD894-B933-4C5C-8CC8-B27CFA26F59E}" destId="{8884A022-2F0E-4CBC-A9ED-B99A741AEFDF}" srcOrd="0" destOrd="0" parTransId="{28CA18C4-90D8-41BB-8E8D-B8255AFEFE90}" sibTransId="{B59B0364-79E0-478E-8FFE-E0D2B3963F38}"/>
    <dgm:cxn modelId="{C6FD6D12-12B6-46C8-A0C8-02088AB4F2C6}" type="presOf" srcId="{95051045-8F3D-4E19-87BE-1D4CD3EEFCFD}" destId="{078897B9-2300-48F8-9BFA-456A0A4154C6}" srcOrd="0" destOrd="0" presId="urn:microsoft.com/office/officeart/2005/8/layout/hierarchy2#45"/>
    <dgm:cxn modelId="{47A01BAE-6F71-4B6D-8BDB-27676EF2BF63}" type="presOf" srcId="{8884A022-2F0E-4CBC-A9ED-B99A741AEFDF}" destId="{A44A35AA-AEB4-49E1-AC70-3578FE1D2521}" srcOrd="0" destOrd="0" presId="urn:microsoft.com/office/officeart/2005/8/layout/hierarchy2#45"/>
    <dgm:cxn modelId="{39D9DCC9-D39F-4CF4-A437-54F5452ABF3D}" type="presOf" srcId="{62402399-0A07-4163-991B-153CBF81E540}" destId="{C6C30718-BF4D-4C48-924E-7B2FBD906C23}" srcOrd="1" destOrd="0" presId="urn:microsoft.com/office/officeart/2005/8/layout/hierarchy2#45"/>
    <dgm:cxn modelId="{8F3B1817-4A0F-4BCD-8FF4-9E1599211D79}" type="presParOf" srcId="{F024D2B3-30C9-484B-B6DA-1D1A90544066}" destId="{239741DA-A0B3-454E-8357-6E5BB048AAE7}" srcOrd="0" destOrd="0" presId="urn:microsoft.com/office/officeart/2005/8/layout/hierarchy2#45"/>
    <dgm:cxn modelId="{A61CD88F-E01E-4839-89FF-812C4F279FA9}" type="presParOf" srcId="{239741DA-A0B3-454E-8357-6E5BB048AAE7}" destId="{A44A35AA-AEB4-49E1-AC70-3578FE1D2521}" srcOrd="0" destOrd="0" presId="urn:microsoft.com/office/officeart/2005/8/layout/hierarchy2#45"/>
    <dgm:cxn modelId="{3D0110A5-C0BD-44FD-AFFF-AF943619FD05}" type="presParOf" srcId="{239741DA-A0B3-454E-8357-6E5BB048AAE7}" destId="{4163A65D-5F43-444D-8AFE-A8096E977200}" srcOrd="1" destOrd="0" presId="urn:microsoft.com/office/officeart/2005/8/layout/hierarchy2#45"/>
    <dgm:cxn modelId="{EAFEE877-8D7E-4D3D-9C6E-855D1E100D3A}" type="presParOf" srcId="{4163A65D-5F43-444D-8AFE-A8096E977200}" destId="{6FA56FF4-6EA4-4919-B8D9-5590935A11C5}" srcOrd="0" destOrd="0" presId="urn:microsoft.com/office/officeart/2005/8/layout/hierarchy2#45"/>
    <dgm:cxn modelId="{3C8705A9-1F40-4226-BB11-7D0EDBE9AF12}" type="presParOf" srcId="{6FA56FF4-6EA4-4919-B8D9-5590935A11C5}" destId="{38E35D52-C455-476E-BDA7-4AAFB0DF0024}" srcOrd="0" destOrd="0" presId="urn:microsoft.com/office/officeart/2005/8/layout/hierarchy2#45"/>
    <dgm:cxn modelId="{D505FAD6-20C9-4281-BDAF-25435025D8A4}" type="presParOf" srcId="{4163A65D-5F43-444D-8AFE-A8096E977200}" destId="{FADEB6DD-57C2-4A3E-8D49-582F0FCEEE52}" srcOrd="1" destOrd="0" presId="urn:microsoft.com/office/officeart/2005/8/layout/hierarchy2#45"/>
    <dgm:cxn modelId="{62335C20-309B-4AB0-AF1A-4288BD27A82D}" type="presParOf" srcId="{FADEB6DD-57C2-4A3E-8D49-582F0FCEEE52}" destId="{D16735A2-946E-4D11-973B-34C76CDA5180}" srcOrd="0" destOrd="0" presId="urn:microsoft.com/office/officeart/2005/8/layout/hierarchy2#45"/>
    <dgm:cxn modelId="{CA72D3D1-F31F-4132-899C-30EA815A3A5B}" type="presParOf" srcId="{FADEB6DD-57C2-4A3E-8D49-582F0FCEEE52}" destId="{E833E3C2-FF36-41F6-93BE-96057B7213A3}" srcOrd="1" destOrd="0" presId="urn:microsoft.com/office/officeart/2005/8/layout/hierarchy2#45"/>
    <dgm:cxn modelId="{557F6D4B-E1FF-484E-B263-20B541812827}" type="presParOf" srcId="{E833E3C2-FF36-41F6-93BE-96057B7213A3}" destId="{F105B8A5-4C81-4304-BE38-B29378CE38F6}" srcOrd="0" destOrd="0" presId="urn:microsoft.com/office/officeart/2005/8/layout/hierarchy2#45"/>
    <dgm:cxn modelId="{8E2973CD-27EA-4532-98F5-25861BA2E64B}" type="presParOf" srcId="{F105B8A5-4C81-4304-BE38-B29378CE38F6}" destId="{C6C30718-BF4D-4C48-924E-7B2FBD906C23}" srcOrd="0" destOrd="0" presId="urn:microsoft.com/office/officeart/2005/8/layout/hierarchy2#45"/>
    <dgm:cxn modelId="{21F83BAB-DAC7-418B-9D92-A6AE4F70DCA4}" type="presParOf" srcId="{E833E3C2-FF36-41F6-93BE-96057B7213A3}" destId="{6D6625B9-E395-4FBD-920F-89EF43C013CD}" srcOrd="1" destOrd="0" presId="urn:microsoft.com/office/officeart/2005/8/layout/hierarchy2#45"/>
    <dgm:cxn modelId="{7646CB2F-8CB1-4604-85F5-0684360C7915}" type="presParOf" srcId="{6D6625B9-E395-4FBD-920F-89EF43C013CD}" destId="{5FEE5BFF-E67E-4515-8648-781FB6E12572}" srcOrd="0" destOrd="0" presId="urn:microsoft.com/office/officeart/2005/8/layout/hierarchy2#45"/>
    <dgm:cxn modelId="{1784FF81-FC8A-4A70-94DF-964DFBCDD80F}" type="presParOf" srcId="{6D6625B9-E395-4FBD-920F-89EF43C013CD}" destId="{51595CB4-E885-4318-B807-B747C092BA41}" srcOrd="1" destOrd="0" presId="urn:microsoft.com/office/officeart/2005/8/layout/hierarchy2#45"/>
    <dgm:cxn modelId="{36DC5A55-D82F-4608-818F-4DC52FE6E831}" type="presParOf" srcId="{E833E3C2-FF36-41F6-93BE-96057B7213A3}" destId="{22681F22-0DD7-4D3A-8AFA-A17F5345478C}" srcOrd="2" destOrd="0" presId="urn:microsoft.com/office/officeart/2005/8/layout/hierarchy2#45"/>
    <dgm:cxn modelId="{F265F42F-E1E1-448C-871A-40F20E5DA71E}" type="presParOf" srcId="{22681F22-0DD7-4D3A-8AFA-A17F5345478C}" destId="{B3DC64F9-45AE-42A9-8AF7-27BE949AB8E3}" srcOrd="0" destOrd="0" presId="urn:microsoft.com/office/officeart/2005/8/layout/hierarchy2#45"/>
    <dgm:cxn modelId="{E8C56B52-C096-4B3D-BAF5-174D411EDEFE}" type="presParOf" srcId="{E833E3C2-FF36-41F6-93BE-96057B7213A3}" destId="{13AC9100-F767-4779-B1B7-0296D7214B1C}" srcOrd="3" destOrd="0" presId="urn:microsoft.com/office/officeart/2005/8/layout/hierarchy2#45"/>
    <dgm:cxn modelId="{2CEF27CE-1F4A-4243-93DF-DEB7D5458C49}" type="presParOf" srcId="{13AC9100-F767-4779-B1B7-0296D7214B1C}" destId="{2D1FC6C7-B579-4B0C-A82D-6D96594E894B}" srcOrd="0" destOrd="0" presId="urn:microsoft.com/office/officeart/2005/8/layout/hierarchy2#45"/>
    <dgm:cxn modelId="{C7099AD8-3DB2-4563-8103-ACB88FFE3F94}" type="presParOf" srcId="{13AC9100-F767-4779-B1B7-0296D7214B1C}" destId="{288C9C36-5E34-4299-82BF-64AAC69AC259}" srcOrd="1" destOrd="0" presId="urn:microsoft.com/office/officeart/2005/8/layout/hierarchy2#45"/>
    <dgm:cxn modelId="{61A2E2D3-EACD-4DB9-A7FC-38E8E7EA68CF}" type="presParOf" srcId="{4163A65D-5F43-444D-8AFE-A8096E977200}" destId="{8C6C9AE0-6397-429A-9B32-1A74A27F7D4B}" srcOrd="2" destOrd="0" presId="urn:microsoft.com/office/officeart/2005/8/layout/hierarchy2#45"/>
    <dgm:cxn modelId="{72E0C745-3DB2-40AF-A0C6-1493CD3CED23}" type="presParOf" srcId="{8C6C9AE0-6397-429A-9B32-1A74A27F7D4B}" destId="{A0D0DE49-BD4E-445B-B470-FD7EC4DBF9F4}" srcOrd="0" destOrd="0" presId="urn:microsoft.com/office/officeart/2005/8/layout/hierarchy2#45"/>
    <dgm:cxn modelId="{01DD0659-A80D-4EF7-A80A-5B7C941E4699}" type="presParOf" srcId="{4163A65D-5F43-444D-8AFE-A8096E977200}" destId="{F185E6FF-F28F-47B2-B2AB-88BE9A75B01C}" srcOrd="3" destOrd="0" presId="urn:microsoft.com/office/officeart/2005/8/layout/hierarchy2#45"/>
    <dgm:cxn modelId="{3EBDD58A-151A-49F8-A0C7-64FFA4BFD133}" type="presParOf" srcId="{F185E6FF-F28F-47B2-B2AB-88BE9A75B01C}" destId="{640EEEE7-21A0-49E9-B812-A548FA8BF3A0}" srcOrd="0" destOrd="0" presId="urn:microsoft.com/office/officeart/2005/8/layout/hierarchy2#45"/>
    <dgm:cxn modelId="{0DE9EA1A-B9F5-4AB6-9CF2-45C00B6F6441}" type="presParOf" srcId="{F185E6FF-F28F-47B2-B2AB-88BE9A75B01C}" destId="{01091EAA-79A0-4CB1-A7B2-149E622253F5}" srcOrd="1" destOrd="0" presId="urn:microsoft.com/office/officeart/2005/8/layout/hierarchy2#45"/>
    <dgm:cxn modelId="{BD9E578B-D6C0-4E35-9CF3-52193AB5BE50}" type="presParOf" srcId="{01091EAA-79A0-4CB1-A7B2-149E622253F5}" destId="{3698A11F-4CEA-49B8-836A-CFBB520A6D05}" srcOrd="0" destOrd="0" presId="urn:microsoft.com/office/officeart/2005/8/layout/hierarchy2#45"/>
    <dgm:cxn modelId="{B528450F-6A87-493A-B4E0-4FBB4131AE93}" type="presParOf" srcId="{3698A11F-4CEA-49B8-836A-CFBB520A6D05}" destId="{76A342CA-CC23-4D3B-A6F2-8A1A4292F765}" srcOrd="0" destOrd="0" presId="urn:microsoft.com/office/officeart/2005/8/layout/hierarchy2#45"/>
    <dgm:cxn modelId="{07217149-A755-4CD7-857C-0ED1DEE5C888}" type="presParOf" srcId="{01091EAA-79A0-4CB1-A7B2-149E622253F5}" destId="{0C47FDA2-82BD-4998-9983-602F42B41128}" srcOrd="1" destOrd="0" presId="urn:microsoft.com/office/officeart/2005/8/layout/hierarchy2#45"/>
    <dgm:cxn modelId="{BF00A8CB-334C-40DB-B000-869F6B7AB211}" type="presParOf" srcId="{0C47FDA2-82BD-4998-9983-602F42B41128}" destId="{078897B9-2300-48F8-9BFA-456A0A4154C6}" srcOrd="0" destOrd="0" presId="urn:microsoft.com/office/officeart/2005/8/layout/hierarchy2#45"/>
    <dgm:cxn modelId="{DC11294E-7774-42AA-BF92-8310600C03DF}" type="presParOf" srcId="{0C47FDA2-82BD-4998-9983-602F42B41128}" destId="{FF9C3044-8E0C-4A95-8F66-5AC220EB72BE}" srcOrd="1" destOrd="0" presId="urn:microsoft.com/office/officeart/2005/8/layout/hierarchy2#4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0" loCatId="hierarchy" qsTypeId="urn:microsoft.com/office/officeart/2005/8/quickstyle/simple1#71" qsCatId="simple" csTypeId="urn:microsoft.com/office/officeart/2005/8/colors/accent1_2#78"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管控责任</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1079520"/>
          <a:ext cx="2069702" cy="1005978"/>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是否明确风险点的管控层级</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328936">
          <a:off x="1314164" y="1882443"/>
          <a:ext cx="1046714"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2416817"/>
          <a:ext cx="2069702" cy="89281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风险级别与管控级别是否一致</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261098">
          <a:off x="1315338" y="2522802"/>
          <a:ext cx="1044365"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1203"/>
              </a:moveTo>
              <a:lnTo>
                <a:pt x="1046714"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97210" custLinFactNeighborX="57"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1203"/>
              </a:moveTo>
              <a:lnTo>
                <a:pt x="1044365"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ABB3F7FF-808D-451B-BCFF-600399C68150}" srcId="{E5191D91-2AB5-465E-8FAC-2DC3665AE001}" destId="{62A98629-18D0-42F6-AB50-9A3C14C53102}" srcOrd="0" destOrd="0" parTransId="{6211AE76-1FAE-4F6E-9B72-C584C99FA1A5}" sibTransId="{26983654-6E1F-4F2B-A813-F7781526A142}"/>
    <dgm:cxn modelId="{9CC626F7-768E-4DD5-875C-67A206DD9210}" type="presOf" srcId="{FF8B7039-A726-4944-9AD6-3343CF91EA2A}" destId="{37BF3FA9-E870-492A-ADC2-F4F1F206507E}" srcOrd="0" destOrd="0" presId="urn:microsoft.com/office/officeart/2005/8/layout/hierarchy2#50"/>
    <dgm:cxn modelId="{D2D36716-2087-4DFD-84F6-4C549D316290}" type="presOf" srcId="{F28B4D27-E2AE-4F58-86E9-4F14C054A183}" destId="{FCDBD1BF-342E-4A3E-974C-C663FB14A07A}" srcOrd="0" destOrd="0" presId="urn:microsoft.com/office/officeart/2005/8/layout/hierarchy2#50"/>
    <dgm:cxn modelId="{C72451BF-FA5F-428F-8564-D84956DADC81}" srcId="{62A98629-18D0-42F6-AB50-9A3C14C53102}" destId="{7B0F4CF5-4DD3-4F26-8322-CB4E70B423C3}" srcOrd="0" destOrd="0" parTransId="{FF8B7039-A726-4944-9AD6-3343CF91EA2A}" sibTransId="{25C4D740-192F-46F4-8779-B7F714185137}"/>
    <dgm:cxn modelId="{797575F3-44F0-451C-A1E2-F44BFA28DAC4}" type="presOf" srcId="{F28B4D27-E2AE-4F58-86E9-4F14C054A183}" destId="{921A6A9E-EDA9-4420-A0AA-295C47B5D507}" srcOrd="1" destOrd="0" presId="urn:microsoft.com/office/officeart/2005/8/layout/hierarchy2#50"/>
    <dgm:cxn modelId="{C1B9A6B9-F12D-4B94-852D-EEB1C6B5CCA6}" type="presOf" srcId="{FF8B7039-A726-4944-9AD6-3343CF91EA2A}" destId="{96E934D9-C026-43F9-8093-BBFD00A6DE88}" srcOrd="1" destOrd="0" presId="urn:microsoft.com/office/officeart/2005/8/layout/hierarchy2#50"/>
    <dgm:cxn modelId="{29FEFD04-EC6C-423C-A63B-807FA5E715EA}" srcId="{62A98629-18D0-42F6-AB50-9A3C14C53102}" destId="{6530FF29-663A-4218-8C9D-4869A1EFC792}" srcOrd="1" destOrd="0" parTransId="{F28B4D27-E2AE-4F58-86E9-4F14C054A183}" sibTransId="{B9DA55E2-2DEA-41AA-B845-50EBAF008A74}"/>
    <dgm:cxn modelId="{1E2F86DD-04B4-46F9-B44C-E1605D5FC1CA}" type="presOf" srcId="{7B0F4CF5-4DD3-4F26-8322-CB4E70B423C3}" destId="{87AEF911-1688-4383-9042-E9AFA32BB363}" srcOrd="0" destOrd="0" presId="urn:microsoft.com/office/officeart/2005/8/layout/hierarchy2#50"/>
    <dgm:cxn modelId="{54D7220C-C834-46BA-9D02-E5855FF8F90C}" type="presOf" srcId="{E5191D91-2AB5-465E-8FAC-2DC3665AE001}" destId="{77CF99C5-9BC5-49AF-90C4-3D9AC965C324}" srcOrd="0" destOrd="0" presId="urn:microsoft.com/office/officeart/2005/8/layout/hierarchy2#50"/>
    <dgm:cxn modelId="{88C234C1-22BB-4265-8875-B2AEF508DD71}" type="presOf" srcId="{62A98629-18D0-42F6-AB50-9A3C14C53102}" destId="{4B5BF457-6258-4A4D-B916-9F5B99378113}" srcOrd="0" destOrd="0" presId="urn:microsoft.com/office/officeart/2005/8/layout/hierarchy2#50"/>
    <dgm:cxn modelId="{7CFDA683-930E-4FB7-B9E1-91FF084BCA3B}" type="presOf" srcId="{6530FF29-663A-4218-8C9D-4869A1EFC792}" destId="{C318110E-20E2-4A11-B1AE-F63C2355E246}" srcOrd="0" destOrd="0" presId="urn:microsoft.com/office/officeart/2005/8/layout/hierarchy2#50"/>
    <dgm:cxn modelId="{AC39668A-8FEF-46D0-B30C-E42BFD6C58BA}" type="presParOf" srcId="{77CF99C5-9BC5-49AF-90C4-3D9AC965C324}" destId="{818C86E1-140B-4326-81E1-B2F44B94A021}" srcOrd="0" destOrd="0" presId="urn:microsoft.com/office/officeart/2005/8/layout/hierarchy2#50"/>
    <dgm:cxn modelId="{B613FEFF-5D32-454F-A9C4-CBA47B2A443F}" type="presParOf" srcId="{818C86E1-140B-4326-81E1-B2F44B94A021}" destId="{4B5BF457-6258-4A4D-B916-9F5B99378113}" srcOrd="0" destOrd="0" presId="urn:microsoft.com/office/officeart/2005/8/layout/hierarchy2#50"/>
    <dgm:cxn modelId="{85C80A55-D6A8-4B10-BBCB-E8260D6FD795}" type="presParOf" srcId="{818C86E1-140B-4326-81E1-B2F44B94A021}" destId="{AF307F41-40E6-4ED2-A84C-382271EA4834}" srcOrd="1" destOrd="0" presId="urn:microsoft.com/office/officeart/2005/8/layout/hierarchy2#50"/>
    <dgm:cxn modelId="{C8BD0ACA-B710-4331-9105-6163C6C457DB}" type="presParOf" srcId="{AF307F41-40E6-4ED2-A84C-382271EA4834}" destId="{37BF3FA9-E870-492A-ADC2-F4F1F206507E}" srcOrd="0" destOrd="0" presId="urn:microsoft.com/office/officeart/2005/8/layout/hierarchy2#50"/>
    <dgm:cxn modelId="{511FEC01-AB0E-4A9C-9F7B-29374403D1B4}" type="presParOf" srcId="{37BF3FA9-E870-492A-ADC2-F4F1F206507E}" destId="{96E934D9-C026-43F9-8093-BBFD00A6DE88}" srcOrd="0" destOrd="0" presId="urn:microsoft.com/office/officeart/2005/8/layout/hierarchy2#50"/>
    <dgm:cxn modelId="{A00113B4-6668-4951-87AB-978BA627FAA3}" type="presParOf" srcId="{AF307F41-40E6-4ED2-A84C-382271EA4834}" destId="{A523A6DA-8812-4AB2-9BD3-3FC45AA3A920}" srcOrd="1" destOrd="0" presId="urn:microsoft.com/office/officeart/2005/8/layout/hierarchy2#50"/>
    <dgm:cxn modelId="{51BD3291-16E3-4784-9586-566229689B3C}" type="presParOf" srcId="{A523A6DA-8812-4AB2-9BD3-3FC45AA3A920}" destId="{87AEF911-1688-4383-9042-E9AFA32BB363}" srcOrd="0" destOrd="0" presId="urn:microsoft.com/office/officeart/2005/8/layout/hierarchy2#50"/>
    <dgm:cxn modelId="{72C91EC1-6EDA-41C6-963D-E24F6CCDAD5C}" type="presParOf" srcId="{A523A6DA-8812-4AB2-9BD3-3FC45AA3A920}" destId="{85C02209-86AD-4D6C-9EC2-85BD841A2F4B}" srcOrd="1" destOrd="0" presId="urn:microsoft.com/office/officeart/2005/8/layout/hierarchy2#50"/>
    <dgm:cxn modelId="{83984163-F13B-44B7-8153-0FD1B485A122}" type="presParOf" srcId="{AF307F41-40E6-4ED2-A84C-382271EA4834}" destId="{FCDBD1BF-342E-4A3E-974C-C663FB14A07A}" srcOrd="2" destOrd="0" presId="urn:microsoft.com/office/officeart/2005/8/layout/hierarchy2#50"/>
    <dgm:cxn modelId="{5088D634-B69C-4197-97A6-A4DCA86E60EF}" type="presParOf" srcId="{FCDBD1BF-342E-4A3E-974C-C663FB14A07A}" destId="{921A6A9E-EDA9-4420-A0AA-295C47B5D507}" srcOrd="0" destOrd="0" presId="urn:microsoft.com/office/officeart/2005/8/layout/hierarchy2#50"/>
    <dgm:cxn modelId="{4DA5B8B8-DAC4-471F-AED9-95520A03B818}" type="presParOf" srcId="{AF307F41-40E6-4ED2-A84C-382271EA4834}" destId="{6CF55E60-E206-494B-9DDC-E35A979BBA8C}" srcOrd="3" destOrd="0" presId="urn:microsoft.com/office/officeart/2005/8/layout/hierarchy2#50"/>
    <dgm:cxn modelId="{D9A11344-DE2B-445C-BE03-FC3EBBCB0EAD}" type="presParOf" srcId="{6CF55E60-E206-494B-9DDC-E35A979BBA8C}" destId="{C318110E-20E2-4A11-B1AE-F63C2355E246}" srcOrd="0" destOrd="0" presId="urn:microsoft.com/office/officeart/2005/8/layout/hierarchy2#50"/>
    <dgm:cxn modelId="{C20195D1-912B-4E3F-AA0E-D99648D1D14C}" type="presParOf" srcId="{6CF55E60-E206-494B-9DDC-E35A979BBA8C}" destId="{D8AD1027-AC41-40D0-9A79-8872DA79B9AE}" srcOrd="1" destOrd="0" presId="urn:microsoft.com/office/officeart/2005/8/layout/hierarchy2#50"/>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49" loCatId="hierarchy" qsTypeId="urn:microsoft.com/office/officeart/2005/8/quickstyle/simple1#70" qsCatId="simple" csTypeId="urn:microsoft.com/office/officeart/2005/8/colors/accent1_2#77"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风险公告</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1079520"/>
          <a:ext cx="2069702" cy="1005978"/>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是否在醒目位置进行风险公布</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328936">
          <a:off x="1314164" y="1882443"/>
          <a:ext cx="1046714"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2416817"/>
          <a:ext cx="2069702" cy="89281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员工是否了解风险点的基本情况及防范、应急措施</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261098">
          <a:off x="1315338" y="2522802"/>
          <a:ext cx="1044365"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1203"/>
              </a:moveTo>
              <a:lnTo>
                <a:pt x="1046714"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97210" custLinFactNeighborX="57"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1203"/>
              </a:moveTo>
              <a:lnTo>
                <a:pt x="1044365"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ABB3F7FF-808D-451B-BCFF-600399C68150}" srcId="{E5191D91-2AB5-465E-8FAC-2DC3665AE001}" destId="{62A98629-18D0-42F6-AB50-9A3C14C53102}" srcOrd="0" destOrd="0" parTransId="{6211AE76-1FAE-4F6E-9B72-C584C99FA1A5}" sibTransId="{26983654-6E1F-4F2B-A813-F7781526A142}"/>
    <dgm:cxn modelId="{4669C5EA-2879-4525-8694-0BA16B0D66F7}" type="presOf" srcId="{FF8B7039-A726-4944-9AD6-3343CF91EA2A}" destId="{96E934D9-C026-43F9-8093-BBFD00A6DE88}" srcOrd="1" destOrd="0" presId="urn:microsoft.com/office/officeart/2005/8/layout/hierarchy2#49"/>
    <dgm:cxn modelId="{28FAB28D-80F9-412E-B7F1-280A00AC0BAE}" type="presOf" srcId="{F28B4D27-E2AE-4F58-86E9-4F14C054A183}" destId="{FCDBD1BF-342E-4A3E-974C-C663FB14A07A}" srcOrd="0" destOrd="0" presId="urn:microsoft.com/office/officeart/2005/8/layout/hierarchy2#49"/>
    <dgm:cxn modelId="{5D9C54D1-558C-45A6-9174-32488CF2C5FA}" type="presOf" srcId="{6530FF29-663A-4218-8C9D-4869A1EFC792}" destId="{C318110E-20E2-4A11-B1AE-F63C2355E246}" srcOrd="0" destOrd="0" presId="urn:microsoft.com/office/officeart/2005/8/layout/hierarchy2#49"/>
    <dgm:cxn modelId="{2190C18C-B267-4639-A0CC-F801C26DFF57}" type="presOf" srcId="{7B0F4CF5-4DD3-4F26-8322-CB4E70B423C3}" destId="{87AEF911-1688-4383-9042-E9AFA32BB363}" srcOrd="0" destOrd="0" presId="urn:microsoft.com/office/officeart/2005/8/layout/hierarchy2#49"/>
    <dgm:cxn modelId="{81980B48-59A3-4A3B-9B03-52331957DA87}" type="presOf" srcId="{FF8B7039-A726-4944-9AD6-3343CF91EA2A}" destId="{37BF3FA9-E870-492A-ADC2-F4F1F206507E}" srcOrd="0" destOrd="0" presId="urn:microsoft.com/office/officeart/2005/8/layout/hierarchy2#49"/>
    <dgm:cxn modelId="{11A58B13-4D63-4D5E-A532-FB5AA2740595}" type="presOf" srcId="{62A98629-18D0-42F6-AB50-9A3C14C53102}" destId="{4B5BF457-6258-4A4D-B916-9F5B99378113}" srcOrd="0" destOrd="0" presId="urn:microsoft.com/office/officeart/2005/8/layout/hierarchy2#49"/>
    <dgm:cxn modelId="{C72451BF-FA5F-428F-8564-D84956DADC81}" srcId="{62A98629-18D0-42F6-AB50-9A3C14C53102}" destId="{7B0F4CF5-4DD3-4F26-8322-CB4E70B423C3}" srcOrd="0" destOrd="0" parTransId="{FF8B7039-A726-4944-9AD6-3343CF91EA2A}" sibTransId="{25C4D740-192F-46F4-8779-B7F714185137}"/>
    <dgm:cxn modelId="{771E638F-AF64-439F-B757-9A07BE1B899C}" type="presOf" srcId="{F28B4D27-E2AE-4F58-86E9-4F14C054A183}" destId="{921A6A9E-EDA9-4420-A0AA-295C47B5D507}" srcOrd="1" destOrd="0" presId="urn:microsoft.com/office/officeart/2005/8/layout/hierarchy2#49"/>
    <dgm:cxn modelId="{29FEFD04-EC6C-423C-A63B-807FA5E715EA}" srcId="{62A98629-18D0-42F6-AB50-9A3C14C53102}" destId="{6530FF29-663A-4218-8C9D-4869A1EFC792}" srcOrd="1" destOrd="0" parTransId="{F28B4D27-E2AE-4F58-86E9-4F14C054A183}" sibTransId="{B9DA55E2-2DEA-41AA-B845-50EBAF008A74}"/>
    <dgm:cxn modelId="{12CF97B9-A700-4F3E-9B97-F089CEA49260}" type="presOf" srcId="{E5191D91-2AB5-465E-8FAC-2DC3665AE001}" destId="{77CF99C5-9BC5-49AF-90C4-3D9AC965C324}" srcOrd="0" destOrd="0" presId="urn:microsoft.com/office/officeart/2005/8/layout/hierarchy2#49"/>
    <dgm:cxn modelId="{277D11AF-E99B-4B09-AD91-8FC5F68600E1}" type="presParOf" srcId="{77CF99C5-9BC5-49AF-90C4-3D9AC965C324}" destId="{818C86E1-140B-4326-81E1-B2F44B94A021}" srcOrd="0" destOrd="0" presId="urn:microsoft.com/office/officeart/2005/8/layout/hierarchy2#49"/>
    <dgm:cxn modelId="{528A3A33-318B-4129-AAFB-FE1E58B90248}" type="presParOf" srcId="{818C86E1-140B-4326-81E1-B2F44B94A021}" destId="{4B5BF457-6258-4A4D-B916-9F5B99378113}" srcOrd="0" destOrd="0" presId="urn:microsoft.com/office/officeart/2005/8/layout/hierarchy2#49"/>
    <dgm:cxn modelId="{86EC4235-BB45-4555-A2AF-C4442CA3218E}" type="presParOf" srcId="{818C86E1-140B-4326-81E1-B2F44B94A021}" destId="{AF307F41-40E6-4ED2-A84C-382271EA4834}" srcOrd="1" destOrd="0" presId="urn:microsoft.com/office/officeart/2005/8/layout/hierarchy2#49"/>
    <dgm:cxn modelId="{029B9084-D70E-4F3F-A784-B9F07F3FD343}" type="presParOf" srcId="{AF307F41-40E6-4ED2-A84C-382271EA4834}" destId="{37BF3FA9-E870-492A-ADC2-F4F1F206507E}" srcOrd="0" destOrd="0" presId="urn:microsoft.com/office/officeart/2005/8/layout/hierarchy2#49"/>
    <dgm:cxn modelId="{E8B534CC-F87C-42A1-BE67-7C77BBBD7728}" type="presParOf" srcId="{37BF3FA9-E870-492A-ADC2-F4F1F206507E}" destId="{96E934D9-C026-43F9-8093-BBFD00A6DE88}" srcOrd="0" destOrd="0" presId="urn:microsoft.com/office/officeart/2005/8/layout/hierarchy2#49"/>
    <dgm:cxn modelId="{CE140C55-26D8-4010-AA25-E529923F69B5}" type="presParOf" srcId="{AF307F41-40E6-4ED2-A84C-382271EA4834}" destId="{A523A6DA-8812-4AB2-9BD3-3FC45AA3A920}" srcOrd="1" destOrd="0" presId="urn:microsoft.com/office/officeart/2005/8/layout/hierarchy2#49"/>
    <dgm:cxn modelId="{4B124075-C110-42C1-9450-B460B7B54F37}" type="presParOf" srcId="{A523A6DA-8812-4AB2-9BD3-3FC45AA3A920}" destId="{87AEF911-1688-4383-9042-E9AFA32BB363}" srcOrd="0" destOrd="0" presId="urn:microsoft.com/office/officeart/2005/8/layout/hierarchy2#49"/>
    <dgm:cxn modelId="{111A3947-DFAD-4FFA-95EE-9C6393FA5459}" type="presParOf" srcId="{A523A6DA-8812-4AB2-9BD3-3FC45AA3A920}" destId="{85C02209-86AD-4D6C-9EC2-85BD841A2F4B}" srcOrd="1" destOrd="0" presId="urn:microsoft.com/office/officeart/2005/8/layout/hierarchy2#49"/>
    <dgm:cxn modelId="{5C7452DC-09FE-45E8-B211-DFE34F5CB71B}" type="presParOf" srcId="{AF307F41-40E6-4ED2-A84C-382271EA4834}" destId="{FCDBD1BF-342E-4A3E-974C-C663FB14A07A}" srcOrd="2" destOrd="0" presId="urn:microsoft.com/office/officeart/2005/8/layout/hierarchy2#49"/>
    <dgm:cxn modelId="{8F6D6AB9-695D-4901-91AC-A58B3E999F00}" type="presParOf" srcId="{FCDBD1BF-342E-4A3E-974C-C663FB14A07A}" destId="{921A6A9E-EDA9-4420-A0AA-295C47B5D507}" srcOrd="0" destOrd="0" presId="urn:microsoft.com/office/officeart/2005/8/layout/hierarchy2#49"/>
    <dgm:cxn modelId="{55A22E3E-C420-40B9-A45F-13AC6DDFF3D7}" type="presParOf" srcId="{AF307F41-40E6-4ED2-A84C-382271EA4834}" destId="{6CF55E60-E206-494B-9DDC-E35A979BBA8C}" srcOrd="3" destOrd="0" presId="urn:microsoft.com/office/officeart/2005/8/layout/hierarchy2#49"/>
    <dgm:cxn modelId="{0F19D479-7D42-4B9D-A62F-33D13DC13216}" type="presParOf" srcId="{6CF55E60-E206-494B-9DDC-E35A979BBA8C}" destId="{C318110E-20E2-4A11-B1AE-F63C2355E246}" srcOrd="0" destOrd="0" presId="urn:microsoft.com/office/officeart/2005/8/layout/hierarchy2#49"/>
    <dgm:cxn modelId="{0B3EE3BB-3506-4EB7-A27A-31F020AC2AD9}" type="presParOf" srcId="{6CF55E60-E206-494B-9DDC-E35A979BBA8C}" destId="{D8AD1027-AC41-40D0-9A79-8872DA79B9AE}" srcOrd="1" destOrd="0" presId="urn:microsoft.com/office/officeart/2005/8/layout/hierarchy2#49"/>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1" loCatId="hierarchy" qsTypeId="urn:microsoft.com/office/officeart/2005/8/quickstyle/simple1#72" qsCatId="simple" csTypeId="urn:microsoft.com/office/officeart/2005/8/colors/accent1_2#79"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风险告知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1079520"/>
          <a:ext cx="2069702" cy="1005978"/>
        </a:xfrm>
        <a:solidFill>
          <a:srgbClr val="CCFF99"/>
        </a:solidFill>
        <a:ln w="25400" cap="flat" cmpd="sng" algn="ctr">
          <a:noFill/>
          <a:prstDash val="solid"/>
        </a:ln>
        <a:effectLst/>
      </dgm:spPr>
      <dgm:t>
        <a:bodyPr/>
        <a:lstStyle/>
        <a:p>
          <a:pPr algn="l"/>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对存在较大安全风险的岗位是否设置风险告知卡</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328936">
          <a:off x="1314164" y="1882443"/>
          <a:ext cx="1046714"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2416817"/>
          <a:ext cx="2069702" cy="892817"/>
        </a:xfrm>
        <a:solidFill>
          <a:srgbClr val="CCFF99"/>
        </a:solidFill>
        <a:ln w="25400" cap="flat" cmpd="sng" algn="ctr">
          <a:noFill/>
          <a:prstDash val="solid"/>
        </a:ln>
        <a:effectLst/>
      </dgm:spPr>
      <dgm:t>
        <a:bodyPr/>
        <a:lstStyle/>
        <a:p>
          <a:pPr algn="l"/>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风险告知卡内容是否与本岗位风险内容相一致</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261098">
          <a:off x="1315338" y="2522802"/>
          <a:ext cx="1044365"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1203"/>
              </a:moveTo>
              <a:lnTo>
                <a:pt x="1046714"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97210" custLinFactNeighborX="57"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1203"/>
              </a:moveTo>
              <a:lnTo>
                <a:pt x="1044365"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ABB3F7FF-808D-451B-BCFF-600399C68150}" srcId="{E5191D91-2AB5-465E-8FAC-2DC3665AE001}" destId="{62A98629-18D0-42F6-AB50-9A3C14C53102}" srcOrd="0" destOrd="0" parTransId="{6211AE76-1FAE-4F6E-9B72-C584C99FA1A5}" sibTransId="{26983654-6E1F-4F2B-A813-F7781526A142}"/>
    <dgm:cxn modelId="{30BA8457-4C41-40E9-A6C3-083BCA17C855}" type="presOf" srcId="{6530FF29-663A-4218-8C9D-4869A1EFC792}" destId="{C318110E-20E2-4A11-B1AE-F63C2355E246}" srcOrd="0" destOrd="0" presId="urn:microsoft.com/office/officeart/2005/8/layout/hierarchy2#51"/>
    <dgm:cxn modelId="{8FF93572-88AA-4679-B7DE-69FB88304C8C}" type="presOf" srcId="{F28B4D27-E2AE-4F58-86E9-4F14C054A183}" destId="{921A6A9E-EDA9-4420-A0AA-295C47B5D507}" srcOrd="1" destOrd="0" presId="urn:microsoft.com/office/officeart/2005/8/layout/hierarchy2#51"/>
    <dgm:cxn modelId="{7071D905-5DBE-4390-96E2-76C97E84C0A6}" type="presOf" srcId="{FF8B7039-A726-4944-9AD6-3343CF91EA2A}" destId="{37BF3FA9-E870-492A-ADC2-F4F1F206507E}" srcOrd="0" destOrd="0" presId="urn:microsoft.com/office/officeart/2005/8/layout/hierarchy2#51"/>
    <dgm:cxn modelId="{2F714BD2-2B4D-4073-959D-407FA6AC8BF6}" type="presOf" srcId="{F28B4D27-E2AE-4F58-86E9-4F14C054A183}" destId="{FCDBD1BF-342E-4A3E-974C-C663FB14A07A}" srcOrd="0" destOrd="0" presId="urn:microsoft.com/office/officeart/2005/8/layout/hierarchy2#51"/>
    <dgm:cxn modelId="{EA1F3277-6A38-4947-BACC-87F17EE3B76C}" type="presOf" srcId="{62A98629-18D0-42F6-AB50-9A3C14C53102}" destId="{4B5BF457-6258-4A4D-B916-9F5B99378113}" srcOrd="0" destOrd="0" presId="urn:microsoft.com/office/officeart/2005/8/layout/hierarchy2#51"/>
    <dgm:cxn modelId="{C72451BF-FA5F-428F-8564-D84956DADC81}" srcId="{62A98629-18D0-42F6-AB50-9A3C14C53102}" destId="{7B0F4CF5-4DD3-4F26-8322-CB4E70B423C3}" srcOrd="0" destOrd="0" parTransId="{FF8B7039-A726-4944-9AD6-3343CF91EA2A}" sibTransId="{25C4D740-192F-46F4-8779-B7F714185137}"/>
    <dgm:cxn modelId="{29FEFD04-EC6C-423C-A63B-807FA5E715EA}" srcId="{62A98629-18D0-42F6-AB50-9A3C14C53102}" destId="{6530FF29-663A-4218-8C9D-4869A1EFC792}" srcOrd="1" destOrd="0" parTransId="{F28B4D27-E2AE-4F58-86E9-4F14C054A183}" sibTransId="{B9DA55E2-2DEA-41AA-B845-50EBAF008A74}"/>
    <dgm:cxn modelId="{46371EBC-2B03-4D32-BB28-9ED41A0980F9}" type="presOf" srcId="{E5191D91-2AB5-465E-8FAC-2DC3665AE001}" destId="{77CF99C5-9BC5-49AF-90C4-3D9AC965C324}" srcOrd="0" destOrd="0" presId="urn:microsoft.com/office/officeart/2005/8/layout/hierarchy2#51"/>
    <dgm:cxn modelId="{1929BE85-BB62-4B06-8667-CCAA1C97A7F9}" type="presOf" srcId="{FF8B7039-A726-4944-9AD6-3343CF91EA2A}" destId="{96E934D9-C026-43F9-8093-BBFD00A6DE88}" srcOrd="1" destOrd="0" presId="urn:microsoft.com/office/officeart/2005/8/layout/hierarchy2#51"/>
    <dgm:cxn modelId="{AD632F8A-4077-4DD0-BC61-FD4BA0A6FE40}" type="presOf" srcId="{7B0F4CF5-4DD3-4F26-8322-CB4E70B423C3}" destId="{87AEF911-1688-4383-9042-E9AFA32BB363}" srcOrd="0" destOrd="0" presId="urn:microsoft.com/office/officeart/2005/8/layout/hierarchy2#51"/>
    <dgm:cxn modelId="{A7D6379B-A72A-46E8-ADDF-6B8694CA9A68}" type="presParOf" srcId="{77CF99C5-9BC5-49AF-90C4-3D9AC965C324}" destId="{818C86E1-140B-4326-81E1-B2F44B94A021}" srcOrd="0" destOrd="0" presId="urn:microsoft.com/office/officeart/2005/8/layout/hierarchy2#51"/>
    <dgm:cxn modelId="{27A07D2C-7995-43CF-9B08-2AD6240786CE}" type="presParOf" srcId="{818C86E1-140B-4326-81E1-B2F44B94A021}" destId="{4B5BF457-6258-4A4D-B916-9F5B99378113}" srcOrd="0" destOrd="0" presId="urn:microsoft.com/office/officeart/2005/8/layout/hierarchy2#51"/>
    <dgm:cxn modelId="{CE8D0368-8596-473C-B36C-05F6BBB8CE2E}" type="presParOf" srcId="{818C86E1-140B-4326-81E1-B2F44B94A021}" destId="{AF307F41-40E6-4ED2-A84C-382271EA4834}" srcOrd="1" destOrd="0" presId="urn:microsoft.com/office/officeart/2005/8/layout/hierarchy2#51"/>
    <dgm:cxn modelId="{0FAA6791-1963-4BE8-9AF5-24AB8DB41DD2}" type="presParOf" srcId="{AF307F41-40E6-4ED2-A84C-382271EA4834}" destId="{37BF3FA9-E870-492A-ADC2-F4F1F206507E}" srcOrd="0" destOrd="0" presId="urn:microsoft.com/office/officeart/2005/8/layout/hierarchy2#51"/>
    <dgm:cxn modelId="{229B9020-97B8-46F6-8EF8-3A022AA389F9}" type="presParOf" srcId="{37BF3FA9-E870-492A-ADC2-F4F1F206507E}" destId="{96E934D9-C026-43F9-8093-BBFD00A6DE88}" srcOrd="0" destOrd="0" presId="urn:microsoft.com/office/officeart/2005/8/layout/hierarchy2#51"/>
    <dgm:cxn modelId="{C5A8F21E-26BB-45B7-B91B-80E1CD3F3633}" type="presParOf" srcId="{AF307F41-40E6-4ED2-A84C-382271EA4834}" destId="{A523A6DA-8812-4AB2-9BD3-3FC45AA3A920}" srcOrd="1" destOrd="0" presId="urn:microsoft.com/office/officeart/2005/8/layout/hierarchy2#51"/>
    <dgm:cxn modelId="{10CEF535-FB01-45FD-B8B5-ED7333107675}" type="presParOf" srcId="{A523A6DA-8812-4AB2-9BD3-3FC45AA3A920}" destId="{87AEF911-1688-4383-9042-E9AFA32BB363}" srcOrd="0" destOrd="0" presId="urn:microsoft.com/office/officeart/2005/8/layout/hierarchy2#51"/>
    <dgm:cxn modelId="{667A8B0B-B844-457B-A6C5-C30FDAFEF792}" type="presParOf" srcId="{A523A6DA-8812-4AB2-9BD3-3FC45AA3A920}" destId="{85C02209-86AD-4D6C-9EC2-85BD841A2F4B}" srcOrd="1" destOrd="0" presId="urn:microsoft.com/office/officeart/2005/8/layout/hierarchy2#51"/>
    <dgm:cxn modelId="{C2295015-B5A6-48A5-912B-85A41418E61E}" type="presParOf" srcId="{AF307F41-40E6-4ED2-A84C-382271EA4834}" destId="{FCDBD1BF-342E-4A3E-974C-C663FB14A07A}" srcOrd="2" destOrd="0" presId="urn:microsoft.com/office/officeart/2005/8/layout/hierarchy2#51"/>
    <dgm:cxn modelId="{226BA2B5-869D-4FC9-9E58-885F1B9EEE2C}" type="presParOf" srcId="{FCDBD1BF-342E-4A3E-974C-C663FB14A07A}" destId="{921A6A9E-EDA9-4420-A0AA-295C47B5D507}" srcOrd="0" destOrd="0" presId="urn:microsoft.com/office/officeart/2005/8/layout/hierarchy2#51"/>
    <dgm:cxn modelId="{E43DBD27-1E29-4A57-A95D-0CE789C77835}" type="presParOf" srcId="{AF307F41-40E6-4ED2-A84C-382271EA4834}" destId="{6CF55E60-E206-494B-9DDC-E35A979BBA8C}" srcOrd="3" destOrd="0" presId="urn:microsoft.com/office/officeart/2005/8/layout/hierarchy2#51"/>
    <dgm:cxn modelId="{8E5ED5EC-0F08-4347-AC35-050FB4B82C97}" type="presParOf" srcId="{6CF55E60-E206-494B-9DDC-E35A979BBA8C}" destId="{C318110E-20E2-4A11-B1AE-F63C2355E246}" srcOrd="0" destOrd="0" presId="urn:microsoft.com/office/officeart/2005/8/layout/hierarchy2#51"/>
    <dgm:cxn modelId="{1CC48B63-77CE-4C54-837B-D72847ECD58C}" type="presParOf" srcId="{6CF55E60-E206-494B-9DDC-E35A979BBA8C}" destId="{D8AD1027-AC41-40D0-9A79-8872DA79B9AE}" srcOrd="1" destOrd="0" presId="urn:microsoft.com/office/officeart/2005/8/layout/hierarchy2#5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2" loCatId="hierarchy" qsTypeId="urn:microsoft.com/office/officeart/2005/8/quickstyle/simple1#73" qsCatId="simple" csTypeId="urn:microsoft.com/office/officeart/2005/8/colors/accent1_2#80" csCatId="accent1" phldr="1"/>
      <dgm:spPr/>
      <dgm:t>
        <a:bodyPr/>
        <a:lstStyle/>
        <a:p>
          <a:endParaRPr lang="zh-CN" altLang="en-US"/>
        </a:p>
      </dgm:t>
    </dgm:pt>
    <dgm:pt modelId="{62A98629-18D0-42F6-AB50-9A3C14C53102}">
      <dgm:prSet phldrT="[文本]" custT="1"/>
      <dgm:spPr>
        <a:xfrm>
          <a:off x="4501" y="1683041"/>
          <a:ext cx="1491177" cy="1086325"/>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隐患排查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363852" y="279221"/>
          <a:ext cx="2172651" cy="613643"/>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隐患排查治理制度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7873595">
          <a:off x="1001884" y="1383865"/>
          <a:ext cx="1855762" cy="44516"/>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5E2DE6C5-A992-4C90-9600-3047E6C7B68A}">
      <dgm:prSet custT="1"/>
      <dgm:spPr>
        <a:xfrm>
          <a:off x="2362045" y="2629910"/>
          <a:ext cx="2172651" cy="638075"/>
        </a:xfrm>
        <a:solidFill>
          <a:srgbClr val="CCFF99"/>
        </a:solidFill>
        <a:ln w="25400" cap="flat" cmpd="sng" algn="ctr">
          <a:noFill/>
          <a:prstDash val="solid"/>
        </a:ln>
        <a:effectLst/>
      </dgm:spPr>
      <dgm:t>
        <a:bodyPr/>
        <a:lstStyle/>
        <a:p>
          <a:pPr algn="ct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排查治理情况记录</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698DE50F-EFD5-425A-A2B1-F01729E51234}" cxnId="{CD941F94-3261-4EC3-B1AC-7D033040C591}" type="parTrans">
      <dgm:prSet/>
      <dgm:spPr>
        <a:xfrm rot="2390140">
          <a:off x="1364736" y="2565318"/>
          <a:ext cx="1128250" cy="44516"/>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E1440136-F6F7-4EF6-94DF-136C03D2B956}" cxnId="{CD941F94-3261-4EC3-B1AC-7D033040C591}" type="sibTrans">
      <dgm:prSet/>
      <dgm:spPr/>
      <dgm:t>
        <a:bodyPr/>
        <a:lstStyle/>
        <a:p>
          <a:endParaRPr lang="zh-CN" altLang="en-US"/>
        </a:p>
      </dgm:t>
    </dgm:pt>
    <dgm:pt modelId="{6530FF29-663A-4218-8C9D-4869A1EFC792}">
      <dgm:prSet phldrT="[文本]" custT="1"/>
      <dgm:spPr>
        <a:xfrm>
          <a:off x="2363852" y="1055813"/>
          <a:ext cx="2172651" cy="604518"/>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隐患排查项目清单</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18900083">
          <a:off x="1315888" y="1769880"/>
          <a:ext cx="1227753" cy="44516"/>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9306BA33-B6A5-4B87-BA81-79C59959DEED}">
      <dgm:prSet phldrT="[文本]" custT="1"/>
      <dgm:spPr>
        <a:xfrm>
          <a:off x="2363852" y="1823281"/>
          <a:ext cx="2172651" cy="588430"/>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事故隐患排查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6F58AEDA-29DB-4C57-9DDD-0B4B7F1868C9}" cxnId="{D878E4AA-DA3E-4374-B88B-D5DF114FBD11}" type="parTrans">
      <dgm:prSet/>
      <dgm:spPr>
        <a:xfrm rot="21171770">
          <a:off x="1492289" y="2149592"/>
          <a:ext cx="874953" cy="44516"/>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97FAFED3-C5C6-4F76-9A81-ABCD0CF8366B}" cxnId="{D878E4AA-DA3E-4374-B88B-D5DF114FBD11}" type="sibTrans">
      <dgm:prSet/>
      <dgm:spPr/>
      <dgm:t>
        <a:bodyPr/>
        <a:lstStyle/>
        <a:p>
          <a:endParaRPr lang="zh-CN" altLang="en-US"/>
        </a:p>
      </dgm:t>
    </dgm:pt>
    <dgm:pt modelId="{819C170E-6F6E-4D5E-8F96-810A621C378A}">
      <dgm:prSet custT="1"/>
      <dgm:spPr>
        <a:xfrm>
          <a:off x="2362045" y="3440755"/>
          <a:ext cx="2172651" cy="607440"/>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向从业人员通报情况</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C4BF9480-757C-42B6-8D9B-6CA67285AE76}" cxnId="{48F57AC0-6D79-42F4-A2AB-10D06ECBB63C}" type="parTrans">
      <dgm:prSet/>
      <dgm:spPr>
        <a:xfrm rot="3617385">
          <a:off x="1054828" y="2963081"/>
          <a:ext cx="1748066" cy="44516"/>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E8399909-8AE3-4ABA-B243-A6151B87F578}" cxnId="{48F57AC0-6D79-42F4-A2AB-10D06ECBB63C}"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5"/>
      <dgm:spPr>
        <a:custGeom>
          <a:avLst/>
          <a:gdLst/>
          <a:ahLst/>
          <a:cxnLst/>
          <a:rect l="0" t="0" r="0" b="0"/>
          <a:pathLst>
            <a:path>
              <a:moveTo>
                <a:pt x="0" y="22258"/>
              </a:moveTo>
              <a:lnTo>
                <a:pt x="1855762" y="22258"/>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5"/>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5" custScaleY="56488" custLinFactNeighborX="108" custLinFactNeighborY="-5990">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5"/>
      <dgm:spPr>
        <a:custGeom>
          <a:avLst/>
          <a:gdLst/>
          <a:ahLst/>
          <a:cxnLst/>
          <a:rect l="0" t="0" r="0" b="0"/>
          <a:pathLst>
            <a:path>
              <a:moveTo>
                <a:pt x="0" y="22258"/>
              </a:moveTo>
              <a:lnTo>
                <a:pt x="1227753" y="22258"/>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5"/>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5" custScaleY="55648" custLinFactNeighborX="108" custLinFactNeighborY="-5990">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 modelId="{85DC78F2-C325-4D6C-B0EF-91C3E9F8EC68}" type="pres">
      <dgm:prSet presAssocID="{6F58AEDA-29DB-4C57-9DDD-0B4B7F1868C9}" presName="conn2-1" presStyleLbl="parChTrans1D2" presStyleIdx="2" presStyleCnt="5"/>
      <dgm:spPr>
        <a:custGeom>
          <a:avLst/>
          <a:gdLst/>
          <a:ahLst/>
          <a:cxnLst/>
          <a:rect l="0" t="0" r="0" b="0"/>
          <a:pathLst>
            <a:path>
              <a:moveTo>
                <a:pt x="0" y="22258"/>
              </a:moveTo>
              <a:lnTo>
                <a:pt x="874953" y="22258"/>
              </a:lnTo>
            </a:path>
          </a:pathLst>
        </a:custGeom>
      </dgm:spPr>
      <dgm:t>
        <a:bodyPr/>
        <a:lstStyle/>
        <a:p>
          <a:endParaRPr lang="zh-CN" altLang="en-US"/>
        </a:p>
      </dgm:t>
    </dgm:pt>
    <dgm:pt modelId="{0605CDA0-F0A7-4502-AD17-3D9344FC5539}" type="pres">
      <dgm:prSet presAssocID="{6F58AEDA-29DB-4C57-9DDD-0B4B7F1868C9}" presName="connTx" presStyleLbl="parChTrans1D2" presStyleIdx="2" presStyleCnt="5"/>
      <dgm:spPr/>
      <dgm:t>
        <a:bodyPr/>
        <a:lstStyle/>
        <a:p>
          <a:endParaRPr lang="zh-CN" altLang="en-US"/>
        </a:p>
      </dgm:t>
    </dgm:pt>
    <dgm:pt modelId="{49AF8F2C-326E-49BA-AD8F-79E756A47C10}" type="pres">
      <dgm:prSet presAssocID="{9306BA33-B6A5-4B87-BA81-79C59959DEED}" presName="root2" presStyleCnt="0"/>
      <dgm:spPr/>
    </dgm:pt>
    <dgm:pt modelId="{1BE8192E-9428-41DA-B4AF-71C28CF9BD0E}" type="pres">
      <dgm:prSet presAssocID="{9306BA33-B6A5-4B87-BA81-79C59959DEED}" presName="LevelTwoTextNode" presStyleLbl="node2" presStyleIdx="2" presStyleCnt="5" custScaleY="54167" custLinFactNeighborX="108" custLinFactNeighborY="-5990">
        <dgm:presLayoutVars>
          <dgm:chPref val="3"/>
        </dgm:presLayoutVars>
      </dgm:prSet>
      <dgm:spPr>
        <a:prstGeom prst="roundRect">
          <a:avLst>
            <a:gd name="adj" fmla="val 10000"/>
          </a:avLst>
        </a:prstGeom>
      </dgm:spPr>
      <dgm:t>
        <a:bodyPr/>
        <a:lstStyle/>
        <a:p>
          <a:endParaRPr lang="zh-CN" altLang="en-US"/>
        </a:p>
      </dgm:t>
    </dgm:pt>
    <dgm:pt modelId="{5245D843-CFC1-43A2-A205-252ABC315D86}" type="pres">
      <dgm:prSet presAssocID="{9306BA33-B6A5-4B87-BA81-79C59959DEED}" presName="level3hierChild" presStyleCnt="0"/>
      <dgm:spPr/>
    </dgm:pt>
    <dgm:pt modelId="{F5A61237-5B84-4B25-8D1B-D7C60F099EAB}" type="pres">
      <dgm:prSet presAssocID="{698DE50F-EFD5-425A-A2B1-F01729E51234}" presName="conn2-1" presStyleLbl="parChTrans1D2" presStyleIdx="3" presStyleCnt="5"/>
      <dgm:spPr>
        <a:custGeom>
          <a:avLst/>
          <a:gdLst/>
          <a:ahLst/>
          <a:cxnLst/>
          <a:rect l="0" t="0" r="0" b="0"/>
          <a:pathLst>
            <a:path>
              <a:moveTo>
                <a:pt x="0" y="22258"/>
              </a:moveTo>
              <a:lnTo>
                <a:pt x="1128250" y="22258"/>
              </a:lnTo>
            </a:path>
          </a:pathLst>
        </a:custGeom>
      </dgm:spPr>
      <dgm:t>
        <a:bodyPr/>
        <a:lstStyle/>
        <a:p>
          <a:endParaRPr lang="zh-CN" altLang="en-US"/>
        </a:p>
      </dgm:t>
    </dgm:pt>
    <dgm:pt modelId="{7ED93C58-54C9-4553-80B0-B9E9D0076965}" type="pres">
      <dgm:prSet presAssocID="{698DE50F-EFD5-425A-A2B1-F01729E51234}" presName="connTx" presStyleLbl="parChTrans1D2" presStyleIdx="3" presStyleCnt="5"/>
      <dgm:spPr/>
      <dgm:t>
        <a:bodyPr/>
        <a:lstStyle/>
        <a:p>
          <a:endParaRPr lang="zh-CN" altLang="en-US"/>
        </a:p>
      </dgm:t>
    </dgm:pt>
    <dgm:pt modelId="{6C65B192-3286-4726-B79F-38954EC4F88F}" type="pres">
      <dgm:prSet presAssocID="{5E2DE6C5-A992-4C90-9600-3047E6C7B68A}" presName="root2" presStyleCnt="0"/>
      <dgm:spPr/>
    </dgm:pt>
    <dgm:pt modelId="{9B0939D6-1FDE-4695-A4CD-2446318683A6}" type="pres">
      <dgm:prSet presAssocID="{5E2DE6C5-A992-4C90-9600-3047E6C7B68A}" presName="LevelTwoTextNode" presStyleLbl="node2" presStyleIdx="3" presStyleCnt="5" custScaleY="58737" custLinFactNeighborY="-904">
        <dgm:presLayoutVars>
          <dgm:chPref val="3"/>
        </dgm:presLayoutVars>
      </dgm:prSet>
      <dgm:spPr>
        <a:prstGeom prst="roundRect">
          <a:avLst>
            <a:gd name="adj" fmla="val 10000"/>
          </a:avLst>
        </a:prstGeom>
      </dgm:spPr>
      <dgm:t>
        <a:bodyPr/>
        <a:lstStyle/>
        <a:p>
          <a:endParaRPr lang="zh-CN" altLang="en-US"/>
        </a:p>
      </dgm:t>
    </dgm:pt>
    <dgm:pt modelId="{93009D84-8D5F-4948-AA40-DC1580428D41}" type="pres">
      <dgm:prSet presAssocID="{5E2DE6C5-A992-4C90-9600-3047E6C7B68A}" presName="level3hierChild" presStyleCnt="0"/>
      <dgm:spPr/>
    </dgm:pt>
    <dgm:pt modelId="{DF9E7312-C29F-470F-9B7B-EA09DBECA5E4}" type="pres">
      <dgm:prSet presAssocID="{C4BF9480-757C-42B6-8D9B-6CA67285AE76}" presName="conn2-1" presStyleLbl="parChTrans1D2" presStyleIdx="4" presStyleCnt="5"/>
      <dgm:spPr>
        <a:custGeom>
          <a:avLst/>
          <a:gdLst/>
          <a:ahLst/>
          <a:cxnLst/>
          <a:rect l="0" t="0" r="0" b="0"/>
          <a:pathLst>
            <a:path>
              <a:moveTo>
                <a:pt x="0" y="22258"/>
              </a:moveTo>
              <a:lnTo>
                <a:pt x="1748066" y="22258"/>
              </a:lnTo>
            </a:path>
          </a:pathLst>
        </a:custGeom>
      </dgm:spPr>
      <dgm:t>
        <a:bodyPr/>
        <a:lstStyle/>
        <a:p>
          <a:endParaRPr lang="zh-CN" altLang="en-US"/>
        </a:p>
      </dgm:t>
    </dgm:pt>
    <dgm:pt modelId="{FCFBD073-06B1-44CB-AAAF-17CB57908899}" type="pres">
      <dgm:prSet presAssocID="{C4BF9480-757C-42B6-8D9B-6CA67285AE76}" presName="connTx" presStyleLbl="parChTrans1D2" presStyleIdx="4" presStyleCnt="5"/>
      <dgm:spPr/>
      <dgm:t>
        <a:bodyPr/>
        <a:lstStyle/>
        <a:p>
          <a:endParaRPr lang="zh-CN" altLang="en-US"/>
        </a:p>
      </dgm:t>
    </dgm:pt>
    <dgm:pt modelId="{CF3B2376-50A6-4740-9CDC-0A798396D30D}" type="pres">
      <dgm:prSet presAssocID="{819C170E-6F6E-4D5E-8F96-810A621C378A}" presName="root2" presStyleCnt="0"/>
      <dgm:spPr/>
    </dgm:pt>
    <dgm:pt modelId="{6332CB1D-22D5-4240-BD53-F012CD84DA6A}" type="pres">
      <dgm:prSet presAssocID="{819C170E-6F6E-4D5E-8F96-810A621C378A}" presName="LevelTwoTextNode" presStyleLbl="node2" presStyleIdx="4" presStyleCnt="5" custScaleY="55917">
        <dgm:presLayoutVars>
          <dgm:chPref val="3"/>
        </dgm:presLayoutVars>
      </dgm:prSet>
      <dgm:spPr>
        <a:prstGeom prst="roundRect">
          <a:avLst>
            <a:gd name="adj" fmla="val 10000"/>
          </a:avLst>
        </a:prstGeom>
      </dgm:spPr>
      <dgm:t>
        <a:bodyPr/>
        <a:lstStyle/>
        <a:p>
          <a:endParaRPr lang="zh-CN" altLang="en-US"/>
        </a:p>
      </dgm:t>
    </dgm:pt>
    <dgm:pt modelId="{2BC67C7C-6D81-4A04-B006-52574F11A523}" type="pres">
      <dgm:prSet presAssocID="{819C170E-6F6E-4D5E-8F96-810A621C378A}" presName="level3hierChild" presStyleCnt="0"/>
      <dgm:spPr/>
    </dgm:pt>
  </dgm:ptLst>
  <dgm:cxnLst>
    <dgm:cxn modelId="{CD941F94-3261-4EC3-B1AC-7D033040C591}" srcId="{62A98629-18D0-42F6-AB50-9A3C14C53102}" destId="{5E2DE6C5-A992-4C90-9600-3047E6C7B68A}" srcOrd="3" destOrd="0" parTransId="{698DE50F-EFD5-425A-A2B1-F01729E51234}" sibTransId="{E1440136-F6F7-4EF6-94DF-136C03D2B956}"/>
    <dgm:cxn modelId="{39968DCD-F5E6-4A21-ADB4-FB500A024FE4}" type="presOf" srcId="{F28B4D27-E2AE-4F58-86E9-4F14C054A183}" destId="{921A6A9E-EDA9-4420-A0AA-295C47B5D507}" srcOrd="1" destOrd="0" presId="urn:microsoft.com/office/officeart/2005/8/layout/hierarchy2#52"/>
    <dgm:cxn modelId="{ABB3F7FF-808D-451B-BCFF-600399C68150}" srcId="{E5191D91-2AB5-465E-8FAC-2DC3665AE001}" destId="{62A98629-18D0-42F6-AB50-9A3C14C53102}" srcOrd="0" destOrd="0" parTransId="{6211AE76-1FAE-4F6E-9B72-C584C99FA1A5}" sibTransId="{26983654-6E1F-4F2B-A813-F7781526A142}"/>
    <dgm:cxn modelId="{C8FF3739-668F-432D-AEB4-9910E506D00B}" type="presOf" srcId="{FF8B7039-A726-4944-9AD6-3343CF91EA2A}" destId="{96E934D9-C026-43F9-8093-BBFD00A6DE88}" srcOrd="1" destOrd="0" presId="urn:microsoft.com/office/officeart/2005/8/layout/hierarchy2#52"/>
    <dgm:cxn modelId="{3294E1DE-3F01-469B-BAFF-890E6C4CBACF}" type="presOf" srcId="{5E2DE6C5-A992-4C90-9600-3047E6C7B68A}" destId="{9B0939D6-1FDE-4695-A4CD-2446318683A6}" srcOrd="0" destOrd="0" presId="urn:microsoft.com/office/officeart/2005/8/layout/hierarchy2#52"/>
    <dgm:cxn modelId="{D24C51A8-12BD-42AB-ABBF-720017ED7669}" type="presOf" srcId="{6F58AEDA-29DB-4C57-9DDD-0B4B7F1868C9}" destId="{85DC78F2-C325-4D6C-B0EF-91C3E9F8EC68}" srcOrd="0" destOrd="0" presId="urn:microsoft.com/office/officeart/2005/8/layout/hierarchy2#52"/>
    <dgm:cxn modelId="{D9B0EB95-329B-4305-8CD6-EC2681808BC1}" type="presOf" srcId="{F28B4D27-E2AE-4F58-86E9-4F14C054A183}" destId="{FCDBD1BF-342E-4A3E-974C-C663FB14A07A}" srcOrd="0" destOrd="0" presId="urn:microsoft.com/office/officeart/2005/8/layout/hierarchy2#52"/>
    <dgm:cxn modelId="{29FEFD04-EC6C-423C-A63B-807FA5E715EA}" srcId="{62A98629-18D0-42F6-AB50-9A3C14C53102}" destId="{6530FF29-663A-4218-8C9D-4869A1EFC792}" srcOrd="1" destOrd="0" parTransId="{F28B4D27-E2AE-4F58-86E9-4F14C054A183}" sibTransId="{B9DA55E2-2DEA-41AA-B845-50EBAF008A74}"/>
    <dgm:cxn modelId="{1D094F4E-A1F4-42C6-90CB-066EA3EEBB7F}" type="presOf" srcId="{698DE50F-EFD5-425A-A2B1-F01729E51234}" destId="{F5A61237-5B84-4B25-8D1B-D7C60F099EAB}" srcOrd="0" destOrd="0" presId="urn:microsoft.com/office/officeart/2005/8/layout/hierarchy2#52"/>
    <dgm:cxn modelId="{48F57AC0-6D79-42F4-A2AB-10D06ECBB63C}" srcId="{62A98629-18D0-42F6-AB50-9A3C14C53102}" destId="{819C170E-6F6E-4D5E-8F96-810A621C378A}" srcOrd="4" destOrd="0" parTransId="{C4BF9480-757C-42B6-8D9B-6CA67285AE76}" sibTransId="{E8399909-8AE3-4ABA-B243-A6151B87F578}"/>
    <dgm:cxn modelId="{9619AE76-1F42-4542-B56C-4EA186B284AC}" type="presOf" srcId="{62A98629-18D0-42F6-AB50-9A3C14C53102}" destId="{4B5BF457-6258-4A4D-B916-9F5B99378113}" srcOrd="0" destOrd="0" presId="urn:microsoft.com/office/officeart/2005/8/layout/hierarchy2#52"/>
    <dgm:cxn modelId="{997764F0-5C58-4C8C-8A88-F1E667F3319D}" type="presOf" srcId="{C4BF9480-757C-42B6-8D9B-6CA67285AE76}" destId="{FCFBD073-06B1-44CB-AAAF-17CB57908899}" srcOrd="1" destOrd="0" presId="urn:microsoft.com/office/officeart/2005/8/layout/hierarchy2#52"/>
    <dgm:cxn modelId="{AC86F44C-5FC0-43C1-B628-AC0F3EA43062}" type="presOf" srcId="{819C170E-6F6E-4D5E-8F96-810A621C378A}" destId="{6332CB1D-22D5-4240-BD53-F012CD84DA6A}" srcOrd="0" destOrd="0" presId="urn:microsoft.com/office/officeart/2005/8/layout/hierarchy2#52"/>
    <dgm:cxn modelId="{ED4A6FD7-6490-4167-A4B8-EDDD9BF5ECD8}" type="presOf" srcId="{FF8B7039-A726-4944-9AD6-3343CF91EA2A}" destId="{37BF3FA9-E870-492A-ADC2-F4F1F206507E}" srcOrd="0" destOrd="0" presId="urn:microsoft.com/office/officeart/2005/8/layout/hierarchy2#52"/>
    <dgm:cxn modelId="{D59B4579-35B4-46F6-A0E6-4108592DF0C2}" type="presOf" srcId="{9306BA33-B6A5-4B87-BA81-79C59959DEED}" destId="{1BE8192E-9428-41DA-B4AF-71C28CF9BD0E}" srcOrd="0" destOrd="0" presId="urn:microsoft.com/office/officeart/2005/8/layout/hierarchy2#52"/>
    <dgm:cxn modelId="{F2361748-8F9B-445D-A1D4-1002227317B3}" type="presOf" srcId="{6F58AEDA-29DB-4C57-9DDD-0B4B7F1868C9}" destId="{0605CDA0-F0A7-4502-AD17-3D9344FC5539}" srcOrd="1" destOrd="0" presId="urn:microsoft.com/office/officeart/2005/8/layout/hierarchy2#52"/>
    <dgm:cxn modelId="{75F0C88D-C279-4ADD-A1DC-F9D75207C22E}" type="presOf" srcId="{E5191D91-2AB5-465E-8FAC-2DC3665AE001}" destId="{77CF99C5-9BC5-49AF-90C4-3D9AC965C324}" srcOrd="0" destOrd="0" presId="urn:microsoft.com/office/officeart/2005/8/layout/hierarchy2#52"/>
    <dgm:cxn modelId="{0A536C95-D47B-4433-8373-FF12BE05E514}" type="presOf" srcId="{7B0F4CF5-4DD3-4F26-8322-CB4E70B423C3}" destId="{87AEF911-1688-4383-9042-E9AFA32BB363}" srcOrd="0" destOrd="0" presId="urn:microsoft.com/office/officeart/2005/8/layout/hierarchy2#52"/>
    <dgm:cxn modelId="{C72451BF-FA5F-428F-8564-D84956DADC81}" srcId="{62A98629-18D0-42F6-AB50-9A3C14C53102}" destId="{7B0F4CF5-4DD3-4F26-8322-CB4E70B423C3}" srcOrd="0" destOrd="0" parTransId="{FF8B7039-A726-4944-9AD6-3343CF91EA2A}" sibTransId="{25C4D740-192F-46F4-8779-B7F714185137}"/>
    <dgm:cxn modelId="{D878E4AA-DA3E-4374-B88B-D5DF114FBD11}" srcId="{62A98629-18D0-42F6-AB50-9A3C14C53102}" destId="{9306BA33-B6A5-4B87-BA81-79C59959DEED}" srcOrd="2" destOrd="0" parTransId="{6F58AEDA-29DB-4C57-9DDD-0B4B7F1868C9}" sibTransId="{97FAFED3-C5C6-4F76-9A81-ABCD0CF8366B}"/>
    <dgm:cxn modelId="{15CBBD7B-9DB8-40FB-86DC-9CCE268D7368}" type="presOf" srcId="{C4BF9480-757C-42B6-8D9B-6CA67285AE76}" destId="{DF9E7312-C29F-470F-9B7B-EA09DBECA5E4}" srcOrd="0" destOrd="0" presId="urn:microsoft.com/office/officeart/2005/8/layout/hierarchy2#52"/>
    <dgm:cxn modelId="{020F7852-F741-41FC-97AF-89CE60B413EC}" type="presOf" srcId="{6530FF29-663A-4218-8C9D-4869A1EFC792}" destId="{C318110E-20E2-4A11-B1AE-F63C2355E246}" srcOrd="0" destOrd="0" presId="urn:microsoft.com/office/officeart/2005/8/layout/hierarchy2#52"/>
    <dgm:cxn modelId="{BB36C96A-09C4-4B87-9891-F81B95008D18}" type="presOf" srcId="{698DE50F-EFD5-425A-A2B1-F01729E51234}" destId="{7ED93C58-54C9-4553-80B0-B9E9D0076965}" srcOrd="1" destOrd="0" presId="urn:microsoft.com/office/officeart/2005/8/layout/hierarchy2#52"/>
    <dgm:cxn modelId="{618923E4-7FFA-45B5-98C5-AF17307F4EA5}" type="presParOf" srcId="{77CF99C5-9BC5-49AF-90C4-3D9AC965C324}" destId="{818C86E1-140B-4326-81E1-B2F44B94A021}" srcOrd="0" destOrd="0" presId="urn:microsoft.com/office/officeart/2005/8/layout/hierarchy2#52"/>
    <dgm:cxn modelId="{2C86E8A5-281A-4CC9-9E2F-DA5BF4B03292}" type="presParOf" srcId="{818C86E1-140B-4326-81E1-B2F44B94A021}" destId="{4B5BF457-6258-4A4D-B916-9F5B99378113}" srcOrd="0" destOrd="0" presId="urn:microsoft.com/office/officeart/2005/8/layout/hierarchy2#52"/>
    <dgm:cxn modelId="{AC4BD14E-B4D9-4751-B0C9-3117D31BFD09}" type="presParOf" srcId="{818C86E1-140B-4326-81E1-B2F44B94A021}" destId="{AF307F41-40E6-4ED2-A84C-382271EA4834}" srcOrd="1" destOrd="0" presId="urn:microsoft.com/office/officeart/2005/8/layout/hierarchy2#52"/>
    <dgm:cxn modelId="{D1AB84C4-FD77-4480-B737-0A78B83C846B}" type="presParOf" srcId="{AF307F41-40E6-4ED2-A84C-382271EA4834}" destId="{37BF3FA9-E870-492A-ADC2-F4F1F206507E}" srcOrd="0" destOrd="0" presId="urn:microsoft.com/office/officeart/2005/8/layout/hierarchy2#52"/>
    <dgm:cxn modelId="{D822B8C0-9C00-41D8-96FB-15F9AB329D14}" type="presParOf" srcId="{37BF3FA9-E870-492A-ADC2-F4F1F206507E}" destId="{96E934D9-C026-43F9-8093-BBFD00A6DE88}" srcOrd="0" destOrd="0" presId="urn:microsoft.com/office/officeart/2005/8/layout/hierarchy2#52"/>
    <dgm:cxn modelId="{7C16B7A2-B1AC-46B8-A7B3-D2863099870C}" type="presParOf" srcId="{AF307F41-40E6-4ED2-A84C-382271EA4834}" destId="{A523A6DA-8812-4AB2-9BD3-3FC45AA3A920}" srcOrd="1" destOrd="0" presId="urn:microsoft.com/office/officeart/2005/8/layout/hierarchy2#52"/>
    <dgm:cxn modelId="{5D5C3CD6-0193-4447-BE91-B730170CC90C}" type="presParOf" srcId="{A523A6DA-8812-4AB2-9BD3-3FC45AA3A920}" destId="{87AEF911-1688-4383-9042-E9AFA32BB363}" srcOrd="0" destOrd="0" presId="urn:microsoft.com/office/officeart/2005/8/layout/hierarchy2#52"/>
    <dgm:cxn modelId="{156B5F02-0C8F-41BA-BD10-CB8C13754470}" type="presParOf" srcId="{A523A6DA-8812-4AB2-9BD3-3FC45AA3A920}" destId="{85C02209-86AD-4D6C-9EC2-85BD841A2F4B}" srcOrd="1" destOrd="0" presId="urn:microsoft.com/office/officeart/2005/8/layout/hierarchy2#52"/>
    <dgm:cxn modelId="{E921F6AA-74FD-42D0-B999-B3BA8ECECAD0}" type="presParOf" srcId="{AF307F41-40E6-4ED2-A84C-382271EA4834}" destId="{FCDBD1BF-342E-4A3E-974C-C663FB14A07A}" srcOrd="2" destOrd="0" presId="urn:microsoft.com/office/officeart/2005/8/layout/hierarchy2#52"/>
    <dgm:cxn modelId="{4EF64AFE-3F52-4297-A609-2A6B4CA54A38}" type="presParOf" srcId="{FCDBD1BF-342E-4A3E-974C-C663FB14A07A}" destId="{921A6A9E-EDA9-4420-A0AA-295C47B5D507}" srcOrd="0" destOrd="0" presId="urn:microsoft.com/office/officeart/2005/8/layout/hierarchy2#52"/>
    <dgm:cxn modelId="{A2F613E7-D3FA-4BB9-A343-3729C2427CBD}" type="presParOf" srcId="{AF307F41-40E6-4ED2-A84C-382271EA4834}" destId="{6CF55E60-E206-494B-9DDC-E35A979BBA8C}" srcOrd="3" destOrd="0" presId="urn:microsoft.com/office/officeart/2005/8/layout/hierarchy2#52"/>
    <dgm:cxn modelId="{46C8E312-7244-40C3-B395-F2180CF17D33}" type="presParOf" srcId="{6CF55E60-E206-494B-9DDC-E35A979BBA8C}" destId="{C318110E-20E2-4A11-B1AE-F63C2355E246}" srcOrd="0" destOrd="0" presId="urn:microsoft.com/office/officeart/2005/8/layout/hierarchy2#52"/>
    <dgm:cxn modelId="{FE9F8E9E-2974-4C9A-BF34-CB690E230E1A}" type="presParOf" srcId="{6CF55E60-E206-494B-9DDC-E35A979BBA8C}" destId="{D8AD1027-AC41-40D0-9A79-8872DA79B9AE}" srcOrd="1" destOrd="0" presId="urn:microsoft.com/office/officeart/2005/8/layout/hierarchy2#52"/>
    <dgm:cxn modelId="{D62918E2-10DD-41D0-AEC9-86399D17FF91}" type="presParOf" srcId="{AF307F41-40E6-4ED2-A84C-382271EA4834}" destId="{85DC78F2-C325-4D6C-B0EF-91C3E9F8EC68}" srcOrd="4" destOrd="0" presId="urn:microsoft.com/office/officeart/2005/8/layout/hierarchy2#52"/>
    <dgm:cxn modelId="{9FC21CF2-AD51-4F85-B1AD-188E58B2CC88}" type="presParOf" srcId="{85DC78F2-C325-4D6C-B0EF-91C3E9F8EC68}" destId="{0605CDA0-F0A7-4502-AD17-3D9344FC5539}" srcOrd="0" destOrd="0" presId="urn:microsoft.com/office/officeart/2005/8/layout/hierarchy2#52"/>
    <dgm:cxn modelId="{CD211E6D-71E0-4C83-933E-86E6299DE4AE}" type="presParOf" srcId="{AF307F41-40E6-4ED2-A84C-382271EA4834}" destId="{49AF8F2C-326E-49BA-AD8F-79E756A47C10}" srcOrd="5" destOrd="0" presId="urn:microsoft.com/office/officeart/2005/8/layout/hierarchy2#52"/>
    <dgm:cxn modelId="{FEDEBC60-0261-4DA3-BB59-F7EC054B76BD}" type="presParOf" srcId="{49AF8F2C-326E-49BA-AD8F-79E756A47C10}" destId="{1BE8192E-9428-41DA-B4AF-71C28CF9BD0E}" srcOrd="0" destOrd="0" presId="urn:microsoft.com/office/officeart/2005/8/layout/hierarchy2#52"/>
    <dgm:cxn modelId="{05DAD91D-595D-42D6-9D31-35D8652934B7}" type="presParOf" srcId="{49AF8F2C-326E-49BA-AD8F-79E756A47C10}" destId="{5245D843-CFC1-43A2-A205-252ABC315D86}" srcOrd="1" destOrd="0" presId="urn:microsoft.com/office/officeart/2005/8/layout/hierarchy2#52"/>
    <dgm:cxn modelId="{1AF8399D-E2CB-4D2F-9030-62D339405622}" type="presParOf" srcId="{AF307F41-40E6-4ED2-A84C-382271EA4834}" destId="{F5A61237-5B84-4B25-8D1B-D7C60F099EAB}" srcOrd="6" destOrd="0" presId="urn:microsoft.com/office/officeart/2005/8/layout/hierarchy2#52"/>
    <dgm:cxn modelId="{9A0CF6D4-7EE9-4B32-80D7-572A47390814}" type="presParOf" srcId="{F5A61237-5B84-4B25-8D1B-D7C60F099EAB}" destId="{7ED93C58-54C9-4553-80B0-B9E9D0076965}" srcOrd="0" destOrd="0" presId="urn:microsoft.com/office/officeart/2005/8/layout/hierarchy2#52"/>
    <dgm:cxn modelId="{5322182C-2CA2-483B-80D1-D797B866E1FB}" type="presParOf" srcId="{AF307F41-40E6-4ED2-A84C-382271EA4834}" destId="{6C65B192-3286-4726-B79F-38954EC4F88F}" srcOrd="7" destOrd="0" presId="urn:microsoft.com/office/officeart/2005/8/layout/hierarchy2#52"/>
    <dgm:cxn modelId="{6190DA02-4719-4363-A07F-DA897B342C15}" type="presParOf" srcId="{6C65B192-3286-4726-B79F-38954EC4F88F}" destId="{9B0939D6-1FDE-4695-A4CD-2446318683A6}" srcOrd="0" destOrd="0" presId="urn:microsoft.com/office/officeart/2005/8/layout/hierarchy2#52"/>
    <dgm:cxn modelId="{6D4A4D36-23B7-4BCE-8D55-6A2AD74A5AA5}" type="presParOf" srcId="{6C65B192-3286-4726-B79F-38954EC4F88F}" destId="{93009D84-8D5F-4948-AA40-DC1580428D41}" srcOrd="1" destOrd="0" presId="urn:microsoft.com/office/officeart/2005/8/layout/hierarchy2#52"/>
    <dgm:cxn modelId="{E53BA49A-5CC4-43B3-8E2A-EA792D52AC39}" type="presParOf" srcId="{AF307F41-40E6-4ED2-A84C-382271EA4834}" destId="{DF9E7312-C29F-470F-9B7B-EA09DBECA5E4}" srcOrd="8" destOrd="0" presId="urn:microsoft.com/office/officeart/2005/8/layout/hierarchy2#52"/>
    <dgm:cxn modelId="{5ABFDB06-50FE-470E-BB64-A44F8E4EF23B}" type="presParOf" srcId="{DF9E7312-C29F-470F-9B7B-EA09DBECA5E4}" destId="{FCFBD073-06B1-44CB-AAAF-17CB57908899}" srcOrd="0" destOrd="0" presId="urn:microsoft.com/office/officeart/2005/8/layout/hierarchy2#52"/>
    <dgm:cxn modelId="{85059D94-02F2-442D-96AF-E952AF10101E}" type="presParOf" srcId="{AF307F41-40E6-4ED2-A84C-382271EA4834}" destId="{CF3B2376-50A6-4740-9CDC-0A798396D30D}" srcOrd="9" destOrd="0" presId="urn:microsoft.com/office/officeart/2005/8/layout/hierarchy2#52"/>
    <dgm:cxn modelId="{46C24672-E75B-4154-8FBA-36C332F13C46}" type="presParOf" srcId="{CF3B2376-50A6-4740-9CDC-0A798396D30D}" destId="{6332CB1D-22D5-4240-BD53-F012CD84DA6A}" srcOrd="0" destOrd="0" presId="urn:microsoft.com/office/officeart/2005/8/layout/hierarchy2#52"/>
    <dgm:cxn modelId="{8E839EF5-D525-4264-862D-89D5A0541B2E}" type="presParOf" srcId="{CF3B2376-50A6-4740-9CDC-0A798396D30D}" destId="{2BC67C7C-6D81-4A04-B006-52574F11A523}" srcOrd="1" destOrd="0" presId="urn:microsoft.com/office/officeart/2005/8/layout/hierarchy2#5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3" loCatId="hierarchy" qsTypeId="urn:microsoft.com/office/officeart/2005/8/quickstyle/simple1#74" qsCatId="simple" csTypeId="urn:microsoft.com/office/officeart/2005/8/colors/accent1_2#81" csCatId="accent1" phldr="1"/>
      <dgm:spPr/>
      <dgm:t>
        <a:bodyPr/>
        <a:lstStyle/>
        <a:p>
          <a:endParaRPr lang="zh-CN" altLang="en-US"/>
        </a:p>
      </dgm:t>
    </dgm:pt>
    <dgm:pt modelId="{62A98629-18D0-42F6-AB50-9A3C14C53102}">
      <dgm:prSet phldrT="[文本]" custT="1"/>
      <dgm:spPr>
        <a:xfrm>
          <a:off x="215073" y="1348696"/>
          <a:ext cx="1207290" cy="879513"/>
        </a:xfrm>
        <a:solidFill>
          <a:srgbClr val="CCFF99"/>
        </a:solidFill>
        <a:ln w="25400" cap="flat" cmpd="sng" algn="ctr">
          <a:noFill/>
          <a:prstDash val="solid"/>
        </a:ln>
        <a:effectLst/>
      </dgm:spPr>
      <dgm:t>
        <a:bodyPr/>
        <a:lstStyle/>
        <a:p>
          <a:pPr algn="ct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隐患治理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560261" y="1"/>
          <a:ext cx="2047543" cy="854975"/>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对于排查出的隐患是否及时治理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8593933">
          <a:off x="1104319" y="1085536"/>
          <a:ext cx="1773987" cy="44868"/>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560261" y="962286"/>
          <a:ext cx="2048018" cy="758800"/>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治理情况是否达到安全要求</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0313828">
          <a:off x="1380082" y="1542635"/>
          <a:ext cx="1222460" cy="44868"/>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1FD51EDD-EDE8-4A0E-A4E2-14ECBD8723EA}">
      <dgm:prSet phldrT="[文本]"/>
      <dgm:spPr>
        <a:xfrm>
          <a:off x="2560261" y="1860427"/>
          <a:ext cx="2048493" cy="758800"/>
        </a:xfrm>
        <a:solidFill>
          <a:srgbClr val="CCFF99"/>
        </a:solidFill>
        <a:ln w="25400" cap="flat" cmpd="sng" algn="ctr">
          <a:noFill/>
          <a:prstDash val="solid"/>
        </a:ln>
        <a:effectLst/>
      </dgm:spPr>
      <dgm:t>
        <a:bodyPr/>
        <a:lstStyle/>
        <a:p>
          <a:pPr algn="l"/>
          <a:r>
            <a:rPr lang="zh-CN" altLang="en-US" b="1" kern="1200" dirty="0" smtClean="0">
              <a:solidFill>
                <a:sysClr val="windowText" lastClr="000000"/>
              </a:solidFill>
              <a:latin typeface="仿宋" panose="02010609060101010101" pitchFamily="49" charset="-122"/>
              <a:ea typeface="仿宋" panose="02010609060101010101" pitchFamily="49" charset="-122"/>
              <a:cs typeface="+mn-cs"/>
            </a:rPr>
            <a:t>暂时无法整改事故隐患是否采取安全防范和监控措施</a:t>
          </a:r>
          <a:endParaRPr lang="zh-CN" altLang="en-US"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7A415BE-F909-47F2-8417-88B6535C9FBB}" cxnId="{0F4461B1-3E9D-4701-8279-1D729732B524}" type="parTrans">
      <dgm:prSet/>
      <dgm:spPr>
        <a:xfrm rot="1298219">
          <a:off x="1379236" y="1991706"/>
          <a:ext cx="1224152" cy="44868"/>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E03F977B-1496-49E1-9E6B-7182848219D0}" cxnId="{0F4461B1-3E9D-4701-8279-1D729732B524}" type="sibTrans">
      <dgm:prSet/>
      <dgm:spPr/>
      <dgm:t>
        <a:bodyPr/>
        <a:lstStyle/>
        <a:p>
          <a:endParaRPr lang="zh-CN" altLang="en-US"/>
        </a:p>
      </dgm:t>
    </dgm:pt>
    <dgm:pt modelId="{C4F36021-76FD-447C-AFD0-82254644F3D5}">
      <dgm:prSet phldrT="[文本]" custT="1"/>
      <dgm:spPr>
        <a:xfrm>
          <a:off x="2560261" y="2769591"/>
          <a:ext cx="2048967" cy="758800"/>
        </a:xfrm>
        <a:solidFill>
          <a:srgbClr val="CCFF99"/>
        </a:solidFill>
        <a:ln w="25400" cap="flat" cmpd="sng" algn="ctr">
          <a:noFill/>
          <a:prstDash val="solid"/>
        </a:ln>
        <a:effectLst/>
      </dgm:spPr>
      <dgm:t>
        <a:bodyPr/>
        <a:lstStyle/>
        <a:p>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防范措施是否落实</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BDCB55FF-838A-465A-955E-C2150A8D98A9}" cxnId="{3D7C4693-B7DE-433C-AD82-5F952B6DC8FC}" type="parTrans">
      <dgm:prSet/>
      <dgm:spPr>
        <a:xfrm rot="3005539">
          <a:off x="1104482" y="2446288"/>
          <a:ext cx="1773661" cy="44868"/>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741DF9F6-2EA8-43F6-AB8A-CE8D685DA4B9}" cxnId="{3D7C4693-B7DE-433C-AD82-5F952B6DC8FC}"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24632"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4"/>
      <dgm:spPr>
        <a:custGeom>
          <a:avLst/>
          <a:gdLst/>
          <a:ahLst/>
          <a:cxnLst/>
          <a:rect l="0" t="0" r="0" b="0"/>
          <a:pathLst>
            <a:path>
              <a:moveTo>
                <a:pt x="0" y="22434"/>
              </a:moveTo>
              <a:lnTo>
                <a:pt x="1773987" y="22434"/>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4"/>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4" custScaleX="116402" custScaleY="97210" custLinFactNeighborX="57" custLinFactNeighborY="-70">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4"/>
      <dgm:spPr>
        <a:custGeom>
          <a:avLst/>
          <a:gdLst/>
          <a:ahLst/>
          <a:cxnLst/>
          <a:rect l="0" t="0" r="0" b="0"/>
          <a:pathLst>
            <a:path>
              <a:moveTo>
                <a:pt x="0" y="22434"/>
              </a:moveTo>
              <a:lnTo>
                <a:pt x="1222460" y="22434"/>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4"/>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4" custScaleX="116429" custScaleY="86275" custLinFactNeighborX="57" custLinFactNeighborY="-2869">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 modelId="{45C093BE-8131-4F02-99AB-FBBDCA0A432B}" type="pres">
      <dgm:prSet presAssocID="{67A415BE-F909-47F2-8417-88B6535C9FBB}" presName="conn2-1" presStyleLbl="parChTrans1D2" presStyleIdx="2" presStyleCnt="4"/>
      <dgm:spPr>
        <a:custGeom>
          <a:avLst/>
          <a:gdLst/>
          <a:ahLst/>
          <a:cxnLst/>
          <a:rect l="0" t="0" r="0" b="0"/>
          <a:pathLst>
            <a:path>
              <a:moveTo>
                <a:pt x="0" y="22434"/>
              </a:moveTo>
              <a:lnTo>
                <a:pt x="1224152" y="22434"/>
              </a:lnTo>
            </a:path>
          </a:pathLst>
        </a:custGeom>
      </dgm:spPr>
      <dgm:t>
        <a:bodyPr/>
        <a:lstStyle/>
        <a:p>
          <a:endParaRPr lang="zh-CN" altLang="en-US"/>
        </a:p>
      </dgm:t>
    </dgm:pt>
    <dgm:pt modelId="{AF646046-66A6-4853-B491-4401C0828B38}" type="pres">
      <dgm:prSet presAssocID="{67A415BE-F909-47F2-8417-88B6535C9FBB}" presName="connTx" presStyleLbl="parChTrans1D2" presStyleIdx="2" presStyleCnt="4"/>
      <dgm:spPr/>
      <dgm:t>
        <a:bodyPr/>
        <a:lstStyle/>
        <a:p>
          <a:endParaRPr lang="zh-CN" altLang="en-US"/>
        </a:p>
      </dgm:t>
    </dgm:pt>
    <dgm:pt modelId="{7486994B-E83D-45B7-83CB-7852CB6F0B6E}" type="pres">
      <dgm:prSet presAssocID="{1FD51EDD-EDE8-4A0E-A4E2-14ECBD8723EA}" presName="root2" presStyleCnt="0"/>
      <dgm:spPr/>
    </dgm:pt>
    <dgm:pt modelId="{5F65DDF7-B201-4916-9239-458F67DB414B}" type="pres">
      <dgm:prSet presAssocID="{1FD51EDD-EDE8-4A0E-A4E2-14ECBD8723EA}" presName="LevelTwoTextNode" presStyleLbl="node2" presStyleIdx="2" presStyleCnt="4" custScaleX="116456" custScaleY="86275" custLinFactNeighborX="57" custLinFactNeighborY="-2026">
        <dgm:presLayoutVars>
          <dgm:chPref val="3"/>
        </dgm:presLayoutVars>
      </dgm:prSet>
      <dgm:spPr>
        <a:prstGeom prst="roundRect">
          <a:avLst>
            <a:gd name="adj" fmla="val 10000"/>
          </a:avLst>
        </a:prstGeom>
      </dgm:spPr>
      <dgm:t>
        <a:bodyPr/>
        <a:lstStyle/>
        <a:p>
          <a:endParaRPr lang="zh-CN" altLang="en-US"/>
        </a:p>
      </dgm:t>
    </dgm:pt>
    <dgm:pt modelId="{9783588C-4CF4-4152-A8EE-9A43D452BC22}" type="pres">
      <dgm:prSet presAssocID="{1FD51EDD-EDE8-4A0E-A4E2-14ECBD8723EA}" presName="level3hierChild" presStyleCnt="0"/>
      <dgm:spPr/>
    </dgm:pt>
    <dgm:pt modelId="{0EAE7AD7-73F2-4C9A-A465-F180BC25B2E3}" type="pres">
      <dgm:prSet presAssocID="{BDCB55FF-838A-465A-955E-C2150A8D98A9}" presName="conn2-1" presStyleLbl="parChTrans1D2" presStyleIdx="3" presStyleCnt="4"/>
      <dgm:spPr>
        <a:custGeom>
          <a:avLst/>
          <a:gdLst/>
          <a:ahLst/>
          <a:cxnLst/>
          <a:rect l="0" t="0" r="0" b="0"/>
          <a:pathLst>
            <a:path>
              <a:moveTo>
                <a:pt x="0" y="22434"/>
              </a:moveTo>
              <a:lnTo>
                <a:pt x="1773661" y="22434"/>
              </a:lnTo>
            </a:path>
          </a:pathLst>
        </a:custGeom>
      </dgm:spPr>
      <dgm:t>
        <a:bodyPr/>
        <a:lstStyle/>
        <a:p>
          <a:endParaRPr lang="zh-CN" altLang="en-US"/>
        </a:p>
      </dgm:t>
    </dgm:pt>
    <dgm:pt modelId="{B0FB827B-3AF5-4FB0-A9E3-EEEDAA1AABA5}" type="pres">
      <dgm:prSet presAssocID="{BDCB55FF-838A-465A-955E-C2150A8D98A9}" presName="connTx" presStyleLbl="parChTrans1D2" presStyleIdx="3" presStyleCnt="4"/>
      <dgm:spPr/>
      <dgm:t>
        <a:bodyPr/>
        <a:lstStyle/>
        <a:p>
          <a:endParaRPr lang="zh-CN" altLang="en-US"/>
        </a:p>
      </dgm:t>
    </dgm:pt>
    <dgm:pt modelId="{CFD86918-7A6E-45CD-AC57-A014B8C2C916}" type="pres">
      <dgm:prSet presAssocID="{C4F36021-76FD-447C-AFD0-82254644F3D5}" presName="root2" presStyleCnt="0"/>
      <dgm:spPr/>
    </dgm:pt>
    <dgm:pt modelId="{B3824CE8-5476-4879-B7D0-D1BBE858EB74}" type="pres">
      <dgm:prSet presAssocID="{C4F36021-76FD-447C-AFD0-82254644F3D5}" presName="LevelTwoTextNode" presStyleLbl="node2" presStyleIdx="3" presStyleCnt="4" custScaleX="116483"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5E7D9689-4647-4AA6-9011-4D141BC6058A}" type="pres">
      <dgm:prSet presAssocID="{C4F36021-76FD-447C-AFD0-82254644F3D5}" presName="level3hierChild" presStyleCnt="0"/>
      <dgm:spPr/>
    </dgm:pt>
  </dgm:ptLst>
  <dgm:cxnLst>
    <dgm:cxn modelId="{CCD75419-FD1E-4863-8350-1C4A67D4E2FC}" type="presOf" srcId="{BDCB55FF-838A-465A-955E-C2150A8D98A9}" destId="{B0FB827B-3AF5-4FB0-A9E3-EEEDAA1AABA5}" srcOrd="1" destOrd="0" presId="urn:microsoft.com/office/officeart/2005/8/layout/hierarchy2#53"/>
    <dgm:cxn modelId="{0DAC0AA8-0723-4544-90C4-D04C4DD0A5C3}" type="presOf" srcId="{7B0F4CF5-4DD3-4F26-8322-CB4E70B423C3}" destId="{87AEF911-1688-4383-9042-E9AFA32BB363}" srcOrd="0" destOrd="0" presId="urn:microsoft.com/office/officeart/2005/8/layout/hierarchy2#53"/>
    <dgm:cxn modelId="{90E48A5B-2C86-40A7-986A-645676D3B209}" type="presOf" srcId="{1FD51EDD-EDE8-4A0E-A4E2-14ECBD8723EA}" destId="{5F65DDF7-B201-4916-9239-458F67DB414B}" srcOrd="0" destOrd="0" presId="urn:microsoft.com/office/officeart/2005/8/layout/hierarchy2#53"/>
    <dgm:cxn modelId="{0C6DC2DB-8973-4F08-9F06-55E4C46E4043}" type="presOf" srcId="{BDCB55FF-838A-465A-955E-C2150A8D98A9}" destId="{0EAE7AD7-73F2-4C9A-A465-F180BC25B2E3}" srcOrd="0" destOrd="0" presId="urn:microsoft.com/office/officeart/2005/8/layout/hierarchy2#53"/>
    <dgm:cxn modelId="{896D977F-16F2-4E60-831E-5E5F322B29F6}" type="presOf" srcId="{62A98629-18D0-42F6-AB50-9A3C14C53102}" destId="{4B5BF457-6258-4A4D-B916-9F5B99378113}" srcOrd="0" destOrd="0" presId="urn:microsoft.com/office/officeart/2005/8/layout/hierarchy2#53"/>
    <dgm:cxn modelId="{29FEFD04-EC6C-423C-A63B-807FA5E715EA}" srcId="{62A98629-18D0-42F6-AB50-9A3C14C53102}" destId="{6530FF29-663A-4218-8C9D-4869A1EFC792}" srcOrd="1" destOrd="0" parTransId="{F28B4D27-E2AE-4F58-86E9-4F14C054A183}" sibTransId="{B9DA55E2-2DEA-41AA-B845-50EBAF008A74}"/>
    <dgm:cxn modelId="{99594801-5CFF-43D4-967F-39B031C9B85C}" type="presOf" srcId="{F28B4D27-E2AE-4F58-86E9-4F14C054A183}" destId="{921A6A9E-EDA9-4420-A0AA-295C47B5D507}" srcOrd="1" destOrd="0" presId="urn:microsoft.com/office/officeart/2005/8/layout/hierarchy2#53"/>
    <dgm:cxn modelId="{FAD417FD-C402-4688-A1D1-BBBBB7C4225D}" type="presOf" srcId="{67A415BE-F909-47F2-8417-88B6535C9FBB}" destId="{AF646046-66A6-4853-B491-4401C0828B38}" srcOrd="1" destOrd="0" presId="urn:microsoft.com/office/officeart/2005/8/layout/hierarchy2#53"/>
    <dgm:cxn modelId="{685C2564-194D-4A66-B2BC-3DEF6B033E5D}" type="presOf" srcId="{6530FF29-663A-4218-8C9D-4869A1EFC792}" destId="{C318110E-20E2-4A11-B1AE-F63C2355E246}" srcOrd="0" destOrd="0" presId="urn:microsoft.com/office/officeart/2005/8/layout/hierarchy2#53"/>
    <dgm:cxn modelId="{2F5FA494-A2DD-4C80-8D33-9FFB12ED2FF9}" type="presOf" srcId="{FF8B7039-A726-4944-9AD6-3343CF91EA2A}" destId="{96E934D9-C026-43F9-8093-BBFD00A6DE88}" srcOrd="1" destOrd="0" presId="urn:microsoft.com/office/officeart/2005/8/layout/hierarchy2#53"/>
    <dgm:cxn modelId="{EF1C269E-415C-45A1-8A31-33CE822944AD}" type="presOf" srcId="{E5191D91-2AB5-465E-8FAC-2DC3665AE001}" destId="{77CF99C5-9BC5-49AF-90C4-3D9AC965C324}" srcOrd="0" destOrd="0" presId="urn:microsoft.com/office/officeart/2005/8/layout/hierarchy2#53"/>
    <dgm:cxn modelId="{0F4461B1-3E9D-4701-8279-1D729732B524}" srcId="{62A98629-18D0-42F6-AB50-9A3C14C53102}" destId="{1FD51EDD-EDE8-4A0E-A4E2-14ECBD8723EA}" srcOrd="2" destOrd="0" parTransId="{67A415BE-F909-47F2-8417-88B6535C9FBB}" sibTransId="{E03F977B-1496-49E1-9E6B-7182848219D0}"/>
    <dgm:cxn modelId="{A3A0D05A-2D74-4C74-944C-BB9FBEA8B5A5}" type="presOf" srcId="{67A415BE-F909-47F2-8417-88B6535C9FBB}" destId="{45C093BE-8131-4F02-99AB-FBBDCA0A432B}" srcOrd="0" destOrd="0" presId="urn:microsoft.com/office/officeart/2005/8/layout/hierarchy2#53"/>
    <dgm:cxn modelId="{ABB3F7FF-808D-451B-BCFF-600399C68150}" srcId="{E5191D91-2AB5-465E-8FAC-2DC3665AE001}" destId="{62A98629-18D0-42F6-AB50-9A3C14C53102}" srcOrd="0" destOrd="0" parTransId="{6211AE76-1FAE-4F6E-9B72-C584C99FA1A5}" sibTransId="{26983654-6E1F-4F2B-A813-F7781526A142}"/>
    <dgm:cxn modelId="{B8F3D442-FFCF-4B6E-8422-900E4C59C099}" type="presOf" srcId="{C4F36021-76FD-447C-AFD0-82254644F3D5}" destId="{B3824CE8-5476-4879-B7D0-D1BBE858EB74}" srcOrd="0" destOrd="0" presId="urn:microsoft.com/office/officeart/2005/8/layout/hierarchy2#53"/>
    <dgm:cxn modelId="{75EDFED5-18EF-48ED-9F66-C26EDC254A09}" type="presOf" srcId="{FF8B7039-A726-4944-9AD6-3343CF91EA2A}" destId="{37BF3FA9-E870-492A-ADC2-F4F1F206507E}" srcOrd="0" destOrd="0" presId="urn:microsoft.com/office/officeart/2005/8/layout/hierarchy2#53"/>
    <dgm:cxn modelId="{C72451BF-FA5F-428F-8564-D84956DADC81}" srcId="{62A98629-18D0-42F6-AB50-9A3C14C53102}" destId="{7B0F4CF5-4DD3-4F26-8322-CB4E70B423C3}" srcOrd="0" destOrd="0" parTransId="{FF8B7039-A726-4944-9AD6-3343CF91EA2A}" sibTransId="{25C4D740-192F-46F4-8779-B7F714185137}"/>
    <dgm:cxn modelId="{3D7C4693-B7DE-433C-AD82-5F952B6DC8FC}" srcId="{62A98629-18D0-42F6-AB50-9A3C14C53102}" destId="{C4F36021-76FD-447C-AFD0-82254644F3D5}" srcOrd="3" destOrd="0" parTransId="{BDCB55FF-838A-465A-955E-C2150A8D98A9}" sibTransId="{741DF9F6-2EA8-43F6-AB8A-CE8D685DA4B9}"/>
    <dgm:cxn modelId="{18EE7FD1-E76A-45A4-A7ED-9BE6917F1FAD}" type="presOf" srcId="{F28B4D27-E2AE-4F58-86E9-4F14C054A183}" destId="{FCDBD1BF-342E-4A3E-974C-C663FB14A07A}" srcOrd="0" destOrd="0" presId="urn:microsoft.com/office/officeart/2005/8/layout/hierarchy2#53"/>
    <dgm:cxn modelId="{12FA2EC9-8BD3-4EA8-8F9F-560D1F26AC98}" type="presParOf" srcId="{77CF99C5-9BC5-49AF-90C4-3D9AC965C324}" destId="{818C86E1-140B-4326-81E1-B2F44B94A021}" srcOrd="0" destOrd="0" presId="urn:microsoft.com/office/officeart/2005/8/layout/hierarchy2#53"/>
    <dgm:cxn modelId="{8E54FDD2-8BE8-4046-A327-3601331E4F49}" type="presParOf" srcId="{818C86E1-140B-4326-81E1-B2F44B94A021}" destId="{4B5BF457-6258-4A4D-B916-9F5B99378113}" srcOrd="0" destOrd="0" presId="urn:microsoft.com/office/officeart/2005/8/layout/hierarchy2#53"/>
    <dgm:cxn modelId="{D7C852FD-32D3-4F05-BB8C-743C6EC1CFA1}" type="presParOf" srcId="{818C86E1-140B-4326-81E1-B2F44B94A021}" destId="{AF307F41-40E6-4ED2-A84C-382271EA4834}" srcOrd="1" destOrd="0" presId="urn:microsoft.com/office/officeart/2005/8/layout/hierarchy2#53"/>
    <dgm:cxn modelId="{23E98018-1935-4A6B-9098-CE8732AE9D68}" type="presParOf" srcId="{AF307F41-40E6-4ED2-A84C-382271EA4834}" destId="{37BF3FA9-E870-492A-ADC2-F4F1F206507E}" srcOrd="0" destOrd="0" presId="urn:microsoft.com/office/officeart/2005/8/layout/hierarchy2#53"/>
    <dgm:cxn modelId="{5F61CE60-9AC0-45CB-85B3-E9972187C19B}" type="presParOf" srcId="{37BF3FA9-E870-492A-ADC2-F4F1F206507E}" destId="{96E934D9-C026-43F9-8093-BBFD00A6DE88}" srcOrd="0" destOrd="0" presId="urn:microsoft.com/office/officeart/2005/8/layout/hierarchy2#53"/>
    <dgm:cxn modelId="{C3209976-BA32-46A2-BF48-71612F6F2B57}" type="presParOf" srcId="{AF307F41-40E6-4ED2-A84C-382271EA4834}" destId="{A523A6DA-8812-4AB2-9BD3-3FC45AA3A920}" srcOrd="1" destOrd="0" presId="urn:microsoft.com/office/officeart/2005/8/layout/hierarchy2#53"/>
    <dgm:cxn modelId="{4B95D534-E3E1-451C-BCCF-AAFE21ABE0F5}" type="presParOf" srcId="{A523A6DA-8812-4AB2-9BD3-3FC45AA3A920}" destId="{87AEF911-1688-4383-9042-E9AFA32BB363}" srcOrd="0" destOrd="0" presId="urn:microsoft.com/office/officeart/2005/8/layout/hierarchy2#53"/>
    <dgm:cxn modelId="{5B1FFAB3-58F4-4FE8-B488-93E61E9E22BC}" type="presParOf" srcId="{A523A6DA-8812-4AB2-9BD3-3FC45AA3A920}" destId="{85C02209-86AD-4D6C-9EC2-85BD841A2F4B}" srcOrd="1" destOrd="0" presId="urn:microsoft.com/office/officeart/2005/8/layout/hierarchy2#53"/>
    <dgm:cxn modelId="{96645C00-04D8-404B-B3D0-B882654F51FE}" type="presParOf" srcId="{AF307F41-40E6-4ED2-A84C-382271EA4834}" destId="{FCDBD1BF-342E-4A3E-974C-C663FB14A07A}" srcOrd="2" destOrd="0" presId="urn:microsoft.com/office/officeart/2005/8/layout/hierarchy2#53"/>
    <dgm:cxn modelId="{A81EEC49-6A54-423C-A47C-A580E77ACDDF}" type="presParOf" srcId="{FCDBD1BF-342E-4A3E-974C-C663FB14A07A}" destId="{921A6A9E-EDA9-4420-A0AA-295C47B5D507}" srcOrd="0" destOrd="0" presId="urn:microsoft.com/office/officeart/2005/8/layout/hierarchy2#53"/>
    <dgm:cxn modelId="{8668350B-3A3E-4924-AA31-D0AE2D6BDCBE}" type="presParOf" srcId="{AF307F41-40E6-4ED2-A84C-382271EA4834}" destId="{6CF55E60-E206-494B-9DDC-E35A979BBA8C}" srcOrd="3" destOrd="0" presId="urn:microsoft.com/office/officeart/2005/8/layout/hierarchy2#53"/>
    <dgm:cxn modelId="{76973B28-988B-494A-8D38-AB46D903761C}" type="presParOf" srcId="{6CF55E60-E206-494B-9DDC-E35A979BBA8C}" destId="{C318110E-20E2-4A11-B1AE-F63C2355E246}" srcOrd="0" destOrd="0" presId="urn:microsoft.com/office/officeart/2005/8/layout/hierarchy2#53"/>
    <dgm:cxn modelId="{F980CB33-830E-46CF-AFDC-4E15962FE6EC}" type="presParOf" srcId="{6CF55E60-E206-494B-9DDC-E35A979BBA8C}" destId="{D8AD1027-AC41-40D0-9A79-8872DA79B9AE}" srcOrd="1" destOrd="0" presId="urn:microsoft.com/office/officeart/2005/8/layout/hierarchy2#53"/>
    <dgm:cxn modelId="{F6FE63A6-B6DD-4C69-86B8-60EBF04BEB77}" type="presParOf" srcId="{AF307F41-40E6-4ED2-A84C-382271EA4834}" destId="{45C093BE-8131-4F02-99AB-FBBDCA0A432B}" srcOrd="4" destOrd="0" presId="urn:microsoft.com/office/officeart/2005/8/layout/hierarchy2#53"/>
    <dgm:cxn modelId="{A8324977-6481-4309-85CB-581A03B23EFF}" type="presParOf" srcId="{45C093BE-8131-4F02-99AB-FBBDCA0A432B}" destId="{AF646046-66A6-4853-B491-4401C0828B38}" srcOrd="0" destOrd="0" presId="urn:microsoft.com/office/officeart/2005/8/layout/hierarchy2#53"/>
    <dgm:cxn modelId="{5E190364-3175-48BC-9A6D-8CC44326076D}" type="presParOf" srcId="{AF307F41-40E6-4ED2-A84C-382271EA4834}" destId="{7486994B-E83D-45B7-83CB-7852CB6F0B6E}" srcOrd="5" destOrd="0" presId="urn:microsoft.com/office/officeart/2005/8/layout/hierarchy2#53"/>
    <dgm:cxn modelId="{E54C90EA-1792-4E85-8CE1-B223FE9FF42D}" type="presParOf" srcId="{7486994B-E83D-45B7-83CB-7852CB6F0B6E}" destId="{5F65DDF7-B201-4916-9239-458F67DB414B}" srcOrd="0" destOrd="0" presId="urn:microsoft.com/office/officeart/2005/8/layout/hierarchy2#53"/>
    <dgm:cxn modelId="{258DC8E4-76D3-4E65-BDFD-9EB0E869E96D}" type="presParOf" srcId="{7486994B-E83D-45B7-83CB-7852CB6F0B6E}" destId="{9783588C-4CF4-4152-A8EE-9A43D452BC22}" srcOrd="1" destOrd="0" presId="urn:microsoft.com/office/officeart/2005/8/layout/hierarchy2#53"/>
    <dgm:cxn modelId="{DAB10173-090B-4909-99CA-105A63A9A1AE}" type="presParOf" srcId="{AF307F41-40E6-4ED2-A84C-382271EA4834}" destId="{0EAE7AD7-73F2-4C9A-A465-F180BC25B2E3}" srcOrd="6" destOrd="0" presId="urn:microsoft.com/office/officeart/2005/8/layout/hierarchy2#53"/>
    <dgm:cxn modelId="{E6742CA3-6216-40CC-A61F-26099C83C81A}" type="presParOf" srcId="{0EAE7AD7-73F2-4C9A-A465-F180BC25B2E3}" destId="{B0FB827B-3AF5-4FB0-A9E3-EEEDAA1AABA5}" srcOrd="0" destOrd="0" presId="urn:microsoft.com/office/officeart/2005/8/layout/hierarchy2#53"/>
    <dgm:cxn modelId="{E6409166-1680-471D-9BA8-3D715ED6789A}" type="presParOf" srcId="{AF307F41-40E6-4ED2-A84C-382271EA4834}" destId="{CFD86918-7A6E-45CD-AC57-A014B8C2C916}" srcOrd="7" destOrd="0" presId="urn:microsoft.com/office/officeart/2005/8/layout/hierarchy2#53"/>
    <dgm:cxn modelId="{D9849C0A-303D-479E-A2C7-D166C40B9168}" type="presParOf" srcId="{CFD86918-7A6E-45CD-AC57-A014B8C2C916}" destId="{B3824CE8-5476-4879-B7D0-D1BBE858EB74}" srcOrd="0" destOrd="0" presId="urn:microsoft.com/office/officeart/2005/8/layout/hierarchy2#53"/>
    <dgm:cxn modelId="{F567EC67-190A-4243-BEE3-3656795A435E}" type="presParOf" srcId="{CFD86918-7A6E-45CD-AC57-A014B8C2C916}" destId="{5E7D9689-4647-4AA6-9011-4D141BC6058A}" srcOrd="1" destOrd="0" presId="urn:microsoft.com/office/officeart/2005/8/layout/hierarchy2#5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4" loCatId="hierarchy" qsTypeId="urn:microsoft.com/office/officeart/2005/8/quickstyle/simple1#75" qsCatId="simple" csTypeId="urn:microsoft.com/office/officeart/2005/8/colors/accent1_2#82" csCatId="accent1" phldr="1"/>
      <dgm:spPr/>
      <dgm:t>
        <a:bodyPr/>
        <a:lstStyle/>
        <a:p>
          <a:endParaRPr lang="zh-CN" altLang="en-US"/>
        </a:p>
      </dgm:t>
    </dgm:pt>
    <dgm:pt modelId="{62A98629-18D0-42F6-AB50-9A3C14C53102}">
      <dgm:prSet phldrT="[文本]" custT="1"/>
      <dgm:spPr>
        <a:xfrm>
          <a:off x="3247" y="1458571"/>
          <a:ext cx="1515719" cy="1104204"/>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重大事故隐患治理方案</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400102" y="883606"/>
          <a:ext cx="2208409" cy="1073397"/>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是否制定重大事故隐患治理方案</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570653">
          <a:off x="1429220" y="1690396"/>
          <a:ext cx="1060628" cy="50185"/>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400100" y="2287713"/>
          <a:ext cx="2208409" cy="952652"/>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治理方案内容是否符合要求</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431819">
          <a:off x="1379888" y="2362264"/>
          <a:ext cx="1159291" cy="50185"/>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5092"/>
              </a:moveTo>
              <a:lnTo>
                <a:pt x="1060628" y="25092"/>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97210" custLinFactNeighborX="57" custLinFactNeighborY="-70">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5092"/>
              </a:moveTo>
              <a:lnTo>
                <a:pt x="1159291" y="25092"/>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23" custLinFactNeighborY="14880">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32D3A78B-D0AF-4A26-AEFC-3C015401A8B4}" type="presOf" srcId="{6530FF29-663A-4218-8C9D-4869A1EFC792}" destId="{C318110E-20E2-4A11-B1AE-F63C2355E246}" srcOrd="0" destOrd="0" presId="urn:microsoft.com/office/officeart/2005/8/layout/hierarchy2#54"/>
    <dgm:cxn modelId="{ABB3F7FF-808D-451B-BCFF-600399C68150}" srcId="{E5191D91-2AB5-465E-8FAC-2DC3665AE001}" destId="{62A98629-18D0-42F6-AB50-9A3C14C53102}" srcOrd="0" destOrd="0" parTransId="{6211AE76-1FAE-4F6E-9B72-C584C99FA1A5}" sibTransId="{26983654-6E1F-4F2B-A813-F7781526A142}"/>
    <dgm:cxn modelId="{0B656C0E-BCD6-4859-9E34-DF6E260BA79E}" type="presOf" srcId="{E5191D91-2AB5-465E-8FAC-2DC3665AE001}" destId="{77CF99C5-9BC5-49AF-90C4-3D9AC965C324}" srcOrd="0" destOrd="0" presId="urn:microsoft.com/office/officeart/2005/8/layout/hierarchy2#54"/>
    <dgm:cxn modelId="{DAD19238-81FA-4762-BDE8-5BC63D851A36}" type="presOf" srcId="{FF8B7039-A726-4944-9AD6-3343CF91EA2A}" destId="{37BF3FA9-E870-492A-ADC2-F4F1F206507E}" srcOrd="0" destOrd="0" presId="urn:microsoft.com/office/officeart/2005/8/layout/hierarchy2#54"/>
    <dgm:cxn modelId="{29BF94B9-5F0C-462C-97A6-82B991AAAD06}" type="presOf" srcId="{F28B4D27-E2AE-4F58-86E9-4F14C054A183}" destId="{921A6A9E-EDA9-4420-A0AA-295C47B5D507}" srcOrd="1" destOrd="0" presId="urn:microsoft.com/office/officeart/2005/8/layout/hierarchy2#54"/>
    <dgm:cxn modelId="{2FB7089A-778F-4473-9A9C-D9F5559A0A55}" type="presOf" srcId="{7B0F4CF5-4DD3-4F26-8322-CB4E70B423C3}" destId="{87AEF911-1688-4383-9042-E9AFA32BB363}" srcOrd="0" destOrd="0" presId="urn:microsoft.com/office/officeart/2005/8/layout/hierarchy2#54"/>
    <dgm:cxn modelId="{C72451BF-FA5F-428F-8564-D84956DADC81}" srcId="{62A98629-18D0-42F6-AB50-9A3C14C53102}" destId="{7B0F4CF5-4DD3-4F26-8322-CB4E70B423C3}" srcOrd="0" destOrd="0" parTransId="{FF8B7039-A726-4944-9AD6-3343CF91EA2A}" sibTransId="{25C4D740-192F-46F4-8779-B7F714185137}"/>
    <dgm:cxn modelId="{60C05C9C-ED1B-4327-A4EE-D8E8870CB543}" type="presOf" srcId="{F28B4D27-E2AE-4F58-86E9-4F14C054A183}" destId="{FCDBD1BF-342E-4A3E-974C-C663FB14A07A}" srcOrd="0" destOrd="0" presId="urn:microsoft.com/office/officeart/2005/8/layout/hierarchy2#54"/>
    <dgm:cxn modelId="{29FEFD04-EC6C-423C-A63B-807FA5E715EA}" srcId="{62A98629-18D0-42F6-AB50-9A3C14C53102}" destId="{6530FF29-663A-4218-8C9D-4869A1EFC792}" srcOrd="1" destOrd="0" parTransId="{F28B4D27-E2AE-4F58-86E9-4F14C054A183}" sibTransId="{B9DA55E2-2DEA-41AA-B845-50EBAF008A74}"/>
    <dgm:cxn modelId="{E5023954-1A51-43CD-B983-CC9F4C7AD523}" type="presOf" srcId="{FF8B7039-A726-4944-9AD6-3343CF91EA2A}" destId="{96E934D9-C026-43F9-8093-BBFD00A6DE88}" srcOrd="1" destOrd="0" presId="urn:microsoft.com/office/officeart/2005/8/layout/hierarchy2#54"/>
    <dgm:cxn modelId="{963310C6-C4D4-4BA1-955F-D358C228BCD5}" type="presOf" srcId="{62A98629-18D0-42F6-AB50-9A3C14C53102}" destId="{4B5BF457-6258-4A4D-B916-9F5B99378113}" srcOrd="0" destOrd="0" presId="urn:microsoft.com/office/officeart/2005/8/layout/hierarchy2#54"/>
    <dgm:cxn modelId="{B72C5F84-B2BF-4C14-8F81-DF726A29831E}" type="presParOf" srcId="{77CF99C5-9BC5-49AF-90C4-3D9AC965C324}" destId="{818C86E1-140B-4326-81E1-B2F44B94A021}" srcOrd="0" destOrd="0" presId="urn:microsoft.com/office/officeart/2005/8/layout/hierarchy2#54"/>
    <dgm:cxn modelId="{F9461A09-7AEF-4090-B5F5-AFC542390AC5}" type="presParOf" srcId="{818C86E1-140B-4326-81E1-B2F44B94A021}" destId="{4B5BF457-6258-4A4D-B916-9F5B99378113}" srcOrd="0" destOrd="0" presId="urn:microsoft.com/office/officeart/2005/8/layout/hierarchy2#54"/>
    <dgm:cxn modelId="{CA49EADC-70DA-42FD-8D0A-F24B476C1E20}" type="presParOf" srcId="{818C86E1-140B-4326-81E1-B2F44B94A021}" destId="{AF307F41-40E6-4ED2-A84C-382271EA4834}" srcOrd="1" destOrd="0" presId="urn:microsoft.com/office/officeart/2005/8/layout/hierarchy2#54"/>
    <dgm:cxn modelId="{5DC6868C-0BE1-4992-A14E-90D443BD4C10}" type="presParOf" srcId="{AF307F41-40E6-4ED2-A84C-382271EA4834}" destId="{37BF3FA9-E870-492A-ADC2-F4F1F206507E}" srcOrd="0" destOrd="0" presId="urn:microsoft.com/office/officeart/2005/8/layout/hierarchy2#54"/>
    <dgm:cxn modelId="{1A52B72E-4D19-4D1E-B6B0-23DF807841E8}" type="presParOf" srcId="{37BF3FA9-E870-492A-ADC2-F4F1F206507E}" destId="{96E934D9-C026-43F9-8093-BBFD00A6DE88}" srcOrd="0" destOrd="0" presId="urn:microsoft.com/office/officeart/2005/8/layout/hierarchy2#54"/>
    <dgm:cxn modelId="{8B016113-7A36-4D49-AB82-AA459AB5D1A9}" type="presParOf" srcId="{AF307F41-40E6-4ED2-A84C-382271EA4834}" destId="{A523A6DA-8812-4AB2-9BD3-3FC45AA3A920}" srcOrd="1" destOrd="0" presId="urn:microsoft.com/office/officeart/2005/8/layout/hierarchy2#54"/>
    <dgm:cxn modelId="{EB38460E-A9C4-4933-8463-458D9A1264A2}" type="presParOf" srcId="{A523A6DA-8812-4AB2-9BD3-3FC45AA3A920}" destId="{87AEF911-1688-4383-9042-E9AFA32BB363}" srcOrd="0" destOrd="0" presId="urn:microsoft.com/office/officeart/2005/8/layout/hierarchy2#54"/>
    <dgm:cxn modelId="{9E2A4D55-A3A1-4A70-BF11-58BDE9C428B1}" type="presParOf" srcId="{A523A6DA-8812-4AB2-9BD3-3FC45AA3A920}" destId="{85C02209-86AD-4D6C-9EC2-85BD841A2F4B}" srcOrd="1" destOrd="0" presId="urn:microsoft.com/office/officeart/2005/8/layout/hierarchy2#54"/>
    <dgm:cxn modelId="{7492D7F3-CFCA-4FD3-B864-C9A18C36EAE6}" type="presParOf" srcId="{AF307F41-40E6-4ED2-A84C-382271EA4834}" destId="{FCDBD1BF-342E-4A3E-974C-C663FB14A07A}" srcOrd="2" destOrd="0" presId="urn:microsoft.com/office/officeart/2005/8/layout/hierarchy2#54"/>
    <dgm:cxn modelId="{0E3ACB03-EC8C-4F5E-8EA7-F9931FF952AB}" type="presParOf" srcId="{FCDBD1BF-342E-4A3E-974C-C663FB14A07A}" destId="{921A6A9E-EDA9-4420-A0AA-295C47B5D507}" srcOrd="0" destOrd="0" presId="urn:microsoft.com/office/officeart/2005/8/layout/hierarchy2#54"/>
    <dgm:cxn modelId="{C729D163-A9FA-448B-9719-CC8B3A284F2F}" type="presParOf" srcId="{AF307F41-40E6-4ED2-A84C-382271EA4834}" destId="{6CF55E60-E206-494B-9DDC-E35A979BBA8C}" srcOrd="3" destOrd="0" presId="urn:microsoft.com/office/officeart/2005/8/layout/hierarchy2#54"/>
    <dgm:cxn modelId="{72F8970C-3B6C-43CA-9CF4-80F03D434CCC}" type="presParOf" srcId="{6CF55E60-E206-494B-9DDC-E35A979BBA8C}" destId="{C318110E-20E2-4A11-B1AE-F63C2355E246}" srcOrd="0" destOrd="0" presId="urn:microsoft.com/office/officeart/2005/8/layout/hierarchy2#54"/>
    <dgm:cxn modelId="{955180A7-B7B6-4037-91CA-935154986961}" type="presParOf" srcId="{6CF55E60-E206-494B-9DDC-E35A979BBA8C}" destId="{D8AD1027-AC41-40D0-9A79-8872DA79B9AE}" srcOrd="1" destOrd="0" presId="urn:microsoft.com/office/officeart/2005/8/layout/hierarchy2#5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62A98629-18D0-42F6-AB50-9A3C14C53102}">
      <dgm:prSet phldrT="[文本]" custT="1"/>
      <dgm:spPr>
        <a:xfrm>
          <a:off x="2954" y="1242481"/>
          <a:ext cx="1515912" cy="1104345"/>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重大事故隐患治理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399821" y="1226655"/>
          <a:ext cx="2208690" cy="1073534"/>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对已发现的重大事故隐患未按规定治理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21478179">
          <a:off x="1518590" y="1750869"/>
          <a:ext cx="881507" cy="5633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1"/>
      <dgm:spPr>
        <a:custGeom>
          <a:avLst/>
          <a:gdLst/>
          <a:ahLst/>
          <a:cxnLst/>
          <a:rect l="0" t="0" r="0" b="0"/>
          <a:pathLst>
            <a:path>
              <a:moveTo>
                <a:pt x="0" y="28168"/>
              </a:moveTo>
              <a:lnTo>
                <a:pt x="881507" y="28168"/>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1"/>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1" custScaleY="97210" custLinFactNeighborX="57" custLinFactNeighborY="-70">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Lst>
  <dgm:cxnLst>
    <dgm:cxn modelId="{ABB3F7FF-808D-451B-BCFF-600399C68150}" srcId="{E5191D91-2AB5-465E-8FAC-2DC3665AE001}" destId="{62A98629-18D0-42F6-AB50-9A3C14C53102}" srcOrd="0" destOrd="0" parTransId="{6211AE76-1FAE-4F6E-9B72-C584C99FA1A5}" sibTransId="{26983654-6E1F-4F2B-A813-F7781526A142}"/>
    <dgm:cxn modelId="{8BB0140B-AEF1-45B0-B754-FD916DD3EFA1}" type="presOf" srcId="{FF8B7039-A726-4944-9AD6-3343CF91EA2A}" destId="{37BF3FA9-E870-492A-ADC2-F4F1F206507E}" srcOrd="0" destOrd="0" presId="urn:microsoft.com/office/officeart/2005/8/layout/hierarchy2#55"/>
    <dgm:cxn modelId="{6DE2F2F1-18F9-46AE-8D45-E90C5C48B403}" type="presOf" srcId="{E5191D91-2AB5-465E-8FAC-2DC3665AE001}" destId="{77CF99C5-9BC5-49AF-90C4-3D9AC965C324}" srcOrd="0" destOrd="0" presId="urn:microsoft.com/office/officeart/2005/8/layout/hierarchy2#55"/>
    <dgm:cxn modelId="{8571CCDB-F979-4F48-ACC0-A7CD617E8CE3}" type="presOf" srcId="{62A98629-18D0-42F6-AB50-9A3C14C53102}" destId="{4B5BF457-6258-4A4D-B916-9F5B99378113}" srcOrd="0" destOrd="0" presId="urn:microsoft.com/office/officeart/2005/8/layout/hierarchy2#55"/>
    <dgm:cxn modelId="{C72451BF-FA5F-428F-8564-D84956DADC81}" srcId="{62A98629-18D0-42F6-AB50-9A3C14C53102}" destId="{7B0F4CF5-4DD3-4F26-8322-CB4E70B423C3}" srcOrd="0" destOrd="0" parTransId="{FF8B7039-A726-4944-9AD6-3343CF91EA2A}" sibTransId="{25C4D740-192F-46F4-8779-B7F714185137}"/>
    <dgm:cxn modelId="{2488658A-6831-4BF1-9522-66B44A74CDCF}" type="presOf" srcId="{FF8B7039-A726-4944-9AD6-3343CF91EA2A}" destId="{96E934D9-C026-43F9-8093-BBFD00A6DE88}" srcOrd="1" destOrd="0" presId="urn:microsoft.com/office/officeart/2005/8/layout/hierarchy2#55"/>
    <dgm:cxn modelId="{D6FB7CA7-832A-454D-BDC0-014EC75CF848}" type="presOf" srcId="{7B0F4CF5-4DD3-4F26-8322-CB4E70B423C3}" destId="{87AEF911-1688-4383-9042-E9AFA32BB363}" srcOrd="0" destOrd="0" presId="urn:microsoft.com/office/officeart/2005/8/layout/hierarchy2#55"/>
    <dgm:cxn modelId="{14FE17D1-D8D2-4DEF-9EF2-8A4CC6146EA7}" type="presParOf" srcId="{77CF99C5-9BC5-49AF-90C4-3D9AC965C324}" destId="{818C86E1-140B-4326-81E1-B2F44B94A021}" srcOrd="0" destOrd="0" presId="urn:microsoft.com/office/officeart/2005/8/layout/hierarchy2#55"/>
    <dgm:cxn modelId="{0557C3E2-419E-490D-AC8A-3B18CDF0C186}" type="presParOf" srcId="{818C86E1-140B-4326-81E1-B2F44B94A021}" destId="{4B5BF457-6258-4A4D-B916-9F5B99378113}" srcOrd="0" destOrd="0" presId="urn:microsoft.com/office/officeart/2005/8/layout/hierarchy2#55"/>
    <dgm:cxn modelId="{61A21985-D6C9-4AE2-833C-EE9F0D97FE49}" type="presParOf" srcId="{818C86E1-140B-4326-81E1-B2F44B94A021}" destId="{AF307F41-40E6-4ED2-A84C-382271EA4834}" srcOrd="1" destOrd="0" presId="urn:microsoft.com/office/officeart/2005/8/layout/hierarchy2#55"/>
    <dgm:cxn modelId="{C563563A-13DE-4B6A-8D64-63C327807199}" type="presParOf" srcId="{AF307F41-40E6-4ED2-A84C-382271EA4834}" destId="{37BF3FA9-E870-492A-ADC2-F4F1F206507E}" srcOrd="0" destOrd="0" presId="urn:microsoft.com/office/officeart/2005/8/layout/hierarchy2#55"/>
    <dgm:cxn modelId="{E06F38E6-4B07-4CD5-99AA-5AE8C7CD1774}" type="presParOf" srcId="{37BF3FA9-E870-492A-ADC2-F4F1F206507E}" destId="{96E934D9-C026-43F9-8093-BBFD00A6DE88}" srcOrd="0" destOrd="0" presId="urn:microsoft.com/office/officeart/2005/8/layout/hierarchy2#55"/>
    <dgm:cxn modelId="{9617824E-8CE3-4BA4-B4AB-CE771992A49C}" type="presParOf" srcId="{AF307F41-40E6-4ED2-A84C-382271EA4834}" destId="{A523A6DA-8812-4AB2-9BD3-3FC45AA3A920}" srcOrd="1" destOrd="0" presId="urn:microsoft.com/office/officeart/2005/8/layout/hierarchy2#55"/>
    <dgm:cxn modelId="{BD623663-EBC2-44C5-96C9-314C1E009796}" type="presParOf" srcId="{A523A6DA-8812-4AB2-9BD3-3FC45AA3A920}" destId="{87AEF911-1688-4383-9042-E9AFA32BB363}" srcOrd="0" destOrd="0" presId="urn:microsoft.com/office/officeart/2005/8/layout/hierarchy2#55"/>
    <dgm:cxn modelId="{D7ECA807-1C81-4595-B0CE-9D51D573297A}" type="presParOf" srcId="{A523A6DA-8812-4AB2-9BD3-3FC45AA3A920}" destId="{85C02209-86AD-4D6C-9EC2-85BD841A2F4B}" srcOrd="1"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F469ACE8-A2C8-4034-950C-3C4FDFFE75D6}"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440156" y="201263"/>
          <a:ext cx="5400607" cy="812805"/>
        </a:xfrm>
        <a:solidFill>
          <a:srgbClr val="CCFF99"/>
        </a:solidFill>
        <a:ln w="25400" cap="flat" cmpd="sng" algn="ctr">
          <a:noFill/>
          <a:prstDash val="solid"/>
        </a:ln>
        <a:effectLst/>
      </dgm:spPr>
      <dgm:t>
        <a:bodyPr/>
        <a:lstStyle/>
        <a:p>
          <a:pPr algn="ctr"/>
          <a:r>
            <a:rPr lang="zh-CN" altLang="en-US" sz="2000" b="1" dirty="0" smtClean="0">
              <a:solidFill>
                <a:sysClr val="windowText" lastClr="000000"/>
              </a:solidFill>
              <a:latin typeface="仿宋" panose="02010609060101010101" pitchFamily="49" charset="-122"/>
              <a:ea typeface="仿宋" panose="02010609060101010101" pitchFamily="49" charset="-122"/>
              <a:cs typeface="+mn-cs"/>
            </a:rPr>
            <a:t>一、</a:t>
          </a: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未建立安全生产风险分级管控制度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512166" y="1365225"/>
          <a:ext cx="5256588" cy="941961"/>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未建立风险管控制度；</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algn="l"/>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、未以正式文件发布。</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1014068"/>
          <a:ext cx="91440" cy="351156"/>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719396" y="3067768"/>
          <a:ext cx="2659874" cy="1389672"/>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4AF793B2-4FFE-4CED-B342-2DA907F1B1A7}" cxnId="{7D52FE04-00BD-416D-93C8-84BFF77A3B48}" type="parTrans">
      <dgm:prSet/>
      <dgm:spPr>
        <a:xfrm>
          <a:off x="2049333" y="2307186"/>
          <a:ext cx="2091126"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D28B4AB4-679F-42D7-A2E7-08A49E659ADF}">
      <dgm:prSet custT="1"/>
      <dgm:spPr>
        <a:xfrm>
          <a:off x="4161691" y="3067768"/>
          <a:ext cx="3242765" cy="1389672"/>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第四十二条第五项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p>
        <a:p>
          <a:pPr defTabSz="755650">
            <a:lnSpc>
              <a:spcPct val="90000"/>
            </a:lnSpc>
            <a:spcBef>
              <a:spcPct val="0"/>
            </a:spcBef>
            <a:spcAft>
              <a:spcPct val="35000"/>
            </a:spcAft>
          </a:pPr>
          <a:endParaRPr lang="zh-CN" altLang="en-US" sz="1500" dirty="0">
            <a:solidFill>
              <a:sysClr val="window" lastClr="FFFFFF"/>
            </a:solidFill>
            <a:latin typeface="Calibri" panose="020F0502020204030204"/>
            <a:ea typeface="宋体" panose="02010600030101010101" pitchFamily="2" charset="-122"/>
            <a:cs typeface="+mn-cs"/>
          </a:endParaRPr>
        </a:p>
      </dgm:t>
    </dgm:pt>
    <dgm:pt modelId="{D031B9FF-DD85-48BF-8544-05DCEC14B7D7}" cxnId="{E71A1CBF-B3DE-48C7-9870-E8198C753940}" type="parTrans">
      <dgm:prSet/>
      <dgm:spPr>
        <a:xfrm>
          <a:off x="4140460" y="2307186"/>
          <a:ext cx="1642613"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B0DBEB6-690A-4553-B062-012FCCE33DF8}" cxnId="{E71A1CBF-B3DE-48C7-9870-E8198C753940}"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31999" custScaleY="58489">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51156"/>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52174" custScaleY="67783"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091126" y="0"/>
              </a:moveTo>
              <a:lnTo>
                <a:pt x="2091126" y="380290"/>
              </a:lnTo>
              <a:lnTo>
                <a:pt x="0" y="380290"/>
              </a:lnTo>
              <a:lnTo>
                <a:pt x="0" y="760581"/>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custLinFactNeighborX="-7535"/>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A4C94D22-950B-4867-892F-0EC7F68F94C6}" type="pres">
      <dgm:prSet presAssocID="{D031B9FF-DD85-48BF-8544-05DCEC14B7D7}" presName="Name19" presStyleLbl="parChTrans1D3" presStyleIdx="1" presStyleCnt="2"/>
      <dgm:spPr>
        <a:custGeom>
          <a:avLst/>
          <a:gdLst/>
          <a:ahLst/>
          <a:cxnLst/>
          <a:rect l="0" t="0" r="0" b="0"/>
          <a:pathLst>
            <a:path>
              <a:moveTo>
                <a:pt x="0" y="0"/>
              </a:moveTo>
              <a:lnTo>
                <a:pt x="0" y="380290"/>
              </a:lnTo>
              <a:lnTo>
                <a:pt x="1642613" y="380290"/>
              </a:lnTo>
              <a:lnTo>
                <a:pt x="1642613" y="760581"/>
              </a:lnTo>
            </a:path>
          </a:pathLst>
        </a:custGeom>
      </dgm:spPr>
      <dgm:t>
        <a:bodyPr/>
        <a:lstStyle/>
        <a:p>
          <a:endParaRPr lang="zh-CN" altLang="en-US"/>
        </a:p>
      </dgm:t>
    </dgm:pt>
    <dgm:pt modelId="{321F2F9C-8F38-4BBF-A192-232539CBF909}" type="pres">
      <dgm:prSet presAssocID="{D28B4AB4-679F-42D7-A2E7-08A49E659ADF}" presName="Name21" presStyleCnt="0"/>
      <dgm:spPr/>
    </dgm:pt>
    <dgm:pt modelId="{6A897A65-870C-4405-BE47-3C7C1373AAEC}" type="pres">
      <dgm:prSet presAssocID="{D28B4AB4-679F-42D7-A2E7-08A49E659ADF}" presName="level2Shape" presStyleLbl="node3" presStyleIdx="1" presStyleCnt="2" custScaleX="155565"/>
      <dgm:spPr>
        <a:prstGeom prst="roundRect">
          <a:avLst>
            <a:gd name="adj" fmla="val 10000"/>
          </a:avLst>
        </a:prstGeom>
      </dgm:spPr>
      <dgm:t>
        <a:bodyPr/>
        <a:lstStyle/>
        <a:p>
          <a:endParaRPr lang="zh-CN" altLang="en-US"/>
        </a:p>
      </dgm:t>
    </dgm:pt>
    <dgm:pt modelId="{6C674324-CB95-4FAB-BCF0-2542340A5FA4}" type="pres">
      <dgm:prSet presAssocID="{D28B4AB4-679F-42D7-A2E7-08A49E659ADF}" presName="hierChild3" presStyleCnt="0"/>
      <dgm:spPr/>
    </dgm:pt>
    <dgm:pt modelId="{31BB5FBE-AAFA-4F30-A40B-5C9471A85C24}" type="pres">
      <dgm:prSet presAssocID="{ECF82854-3478-447A-B46F-0259CD0F138C}" presName="bgShapesFlow" presStyleCnt="0"/>
      <dgm:spPr/>
    </dgm:pt>
  </dgm:ptLst>
  <dgm:cxnLst>
    <dgm:cxn modelId="{E71A1CBF-B3DE-48C7-9870-E8198C753940}" srcId="{8AE4799B-E831-44A3-BE35-5502C88DB8D3}" destId="{D28B4AB4-679F-42D7-A2E7-08A49E659ADF}" srcOrd="1" destOrd="0" parTransId="{D031B9FF-DD85-48BF-8544-05DCEC14B7D7}" sibTransId="{AB0DBEB6-690A-4553-B062-012FCCE33DF8}"/>
    <dgm:cxn modelId="{375D1D4C-3323-4318-B4AF-6499F59403E9}" type="presOf" srcId="{3AE78F2D-313C-439F-AB05-B33D25FE33AD}" destId="{6C26D041-A765-4627-A84F-50ED630637B9}" srcOrd="0" destOrd="0" presId="urn:microsoft.com/office/officeart/2005/8/layout/hierarchy6"/>
    <dgm:cxn modelId="{36218D5E-0E0B-4934-B23E-FF11F4BA65BD}" type="presOf" srcId="{4AF793B2-4FFE-4CED-B342-2DA907F1B1A7}" destId="{B8C3B2DC-B819-4CA3-8D95-91EADBFCFD34}" srcOrd="0" destOrd="0" presId="urn:microsoft.com/office/officeart/2005/8/layout/hierarchy6"/>
    <dgm:cxn modelId="{013E0995-2200-4950-8080-D3099C0A459B}" type="presOf" srcId="{8AE4799B-E831-44A3-BE35-5502C88DB8D3}" destId="{35B7F0D4-CE68-43BB-A8A2-6FED8A766365}" srcOrd="0" destOrd="0" presId="urn:microsoft.com/office/officeart/2005/8/layout/hierarchy6"/>
    <dgm:cxn modelId="{859F9E08-5892-4B77-9C24-F76B7A108FF6}" type="presOf" srcId="{D031B9FF-DD85-48BF-8544-05DCEC14B7D7}" destId="{A4C94D22-950B-4867-892F-0EC7F68F94C6}" srcOrd="0" destOrd="0" presId="urn:microsoft.com/office/officeart/2005/8/layout/hierarchy6"/>
    <dgm:cxn modelId="{C26D338F-1D05-4DFE-9819-E15A20E9D0F2}" type="presOf" srcId="{ECF82854-3478-447A-B46F-0259CD0F138C}" destId="{30469AB7-B446-45DB-B9A5-466439D7129F}"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5CFF993C-11BE-4738-82CA-6CAF6BDC800F}" type="presOf" srcId="{D28B4AB4-679F-42D7-A2E7-08A49E659ADF}" destId="{6A897A65-870C-4405-BE47-3C7C1373AAEC}" srcOrd="0" destOrd="0" presId="urn:microsoft.com/office/officeart/2005/8/layout/hierarchy6"/>
    <dgm:cxn modelId="{39C6BA82-03A9-4608-8F94-15ED66B306F9}" type="presOf" srcId="{330ED5B6-AFF0-4B5F-9D18-97F6A86C8C95}" destId="{D9E5195B-35FD-4982-AFD5-9796FE483609}"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66D7D0A5-31AD-4DD3-AA66-D76E5015243F}" type="presOf" srcId="{6C1BFD2C-9430-444A-B091-DB3505A50F59}" destId="{47CB6611-EAB8-409B-BC78-BBB68B6B8688}" srcOrd="0" destOrd="0" presId="urn:microsoft.com/office/officeart/2005/8/layout/hierarchy6"/>
    <dgm:cxn modelId="{55EA8667-CDBD-4337-A098-81E6DBCD62FE}" type="presParOf" srcId="{30469AB7-B446-45DB-B9A5-466439D7129F}" destId="{B40D5ECB-548D-4C90-92A7-0CD0CDB1A32E}" srcOrd="0" destOrd="0" presId="urn:microsoft.com/office/officeart/2005/8/layout/hierarchy6"/>
    <dgm:cxn modelId="{50C7CC03-572B-498A-83C6-38A601ECC06C}" type="presParOf" srcId="{B40D5ECB-548D-4C90-92A7-0CD0CDB1A32E}" destId="{CA5AE0F4-2F6A-41BB-AF7F-33D053ECCBC3}" srcOrd="0" destOrd="0" presId="urn:microsoft.com/office/officeart/2005/8/layout/hierarchy6"/>
    <dgm:cxn modelId="{3B471937-EBB0-4A5C-8E95-0A255E35252B}" type="presParOf" srcId="{CA5AE0F4-2F6A-41BB-AF7F-33D053ECCBC3}" destId="{D783B6C3-DCBE-4EE7-8EAC-DD594B9F58D8}" srcOrd="0" destOrd="0" presId="urn:microsoft.com/office/officeart/2005/8/layout/hierarchy6"/>
    <dgm:cxn modelId="{B22ED7E0-764D-431C-9E6C-C02A0EEE7DE6}" type="presParOf" srcId="{D783B6C3-DCBE-4EE7-8EAC-DD594B9F58D8}" destId="{6C26D041-A765-4627-A84F-50ED630637B9}" srcOrd="0" destOrd="0" presId="urn:microsoft.com/office/officeart/2005/8/layout/hierarchy6"/>
    <dgm:cxn modelId="{97927B05-8EFB-4BF5-826F-7C7729EF6B6C}" type="presParOf" srcId="{D783B6C3-DCBE-4EE7-8EAC-DD594B9F58D8}" destId="{FF4DF912-5446-4E46-9159-3B943941E6BD}" srcOrd="1" destOrd="0" presId="urn:microsoft.com/office/officeart/2005/8/layout/hierarchy6"/>
    <dgm:cxn modelId="{D6C1FB3A-6992-48EF-AA50-B6E7402138FA}" type="presParOf" srcId="{FF4DF912-5446-4E46-9159-3B943941E6BD}" destId="{D9E5195B-35FD-4982-AFD5-9796FE483609}" srcOrd="0" destOrd="0" presId="urn:microsoft.com/office/officeart/2005/8/layout/hierarchy6"/>
    <dgm:cxn modelId="{4CFE6ABC-F794-4DD7-A678-14DD8DCB905B}" type="presParOf" srcId="{FF4DF912-5446-4E46-9159-3B943941E6BD}" destId="{C7A076B0-AF5E-40CC-B6B2-2FFF0EB9A76A}" srcOrd="1" destOrd="0" presId="urn:microsoft.com/office/officeart/2005/8/layout/hierarchy6"/>
    <dgm:cxn modelId="{46B78024-983B-40CC-A3C7-9E87595DE3F7}" type="presParOf" srcId="{C7A076B0-AF5E-40CC-B6B2-2FFF0EB9A76A}" destId="{35B7F0D4-CE68-43BB-A8A2-6FED8A766365}" srcOrd="0" destOrd="0" presId="urn:microsoft.com/office/officeart/2005/8/layout/hierarchy6"/>
    <dgm:cxn modelId="{33EE4AA7-83FA-4A6C-A1B2-131CE082D058}" type="presParOf" srcId="{C7A076B0-AF5E-40CC-B6B2-2FFF0EB9A76A}" destId="{22B20138-032E-4BC6-86EF-74B7DB8BB2AF}" srcOrd="1" destOrd="0" presId="urn:microsoft.com/office/officeart/2005/8/layout/hierarchy6"/>
    <dgm:cxn modelId="{A70E0DD9-3BF9-4133-A65C-F46DCFABE0C8}" type="presParOf" srcId="{22B20138-032E-4BC6-86EF-74B7DB8BB2AF}" destId="{B8C3B2DC-B819-4CA3-8D95-91EADBFCFD34}" srcOrd="0" destOrd="0" presId="urn:microsoft.com/office/officeart/2005/8/layout/hierarchy6"/>
    <dgm:cxn modelId="{A5686662-29DF-46D4-BDD2-432D4DD88C32}" type="presParOf" srcId="{22B20138-032E-4BC6-86EF-74B7DB8BB2AF}" destId="{823CE43E-9C7E-46C7-A8A4-150C4D40FEA3}" srcOrd="1" destOrd="0" presId="urn:microsoft.com/office/officeart/2005/8/layout/hierarchy6"/>
    <dgm:cxn modelId="{6F6BB298-9914-413E-B86E-682139D29F89}" type="presParOf" srcId="{823CE43E-9C7E-46C7-A8A4-150C4D40FEA3}" destId="{47CB6611-EAB8-409B-BC78-BBB68B6B8688}" srcOrd="0" destOrd="0" presId="urn:microsoft.com/office/officeart/2005/8/layout/hierarchy6"/>
    <dgm:cxn modelId="{44EAC6ED-5B8B-4BFC-9AB3-3A253F853106}" type="presParOf" srcId="{823CE43E-9C7E-46C7-A8A4-150C4D40FEA3}" destId="{5109DB96-9610-489E-85F9-A1ADE822057B}" srcOrd="1" destOrd="0" presId="urn:microsoft.com/office/officeart/2005/8/layout/hierarchy6"/>
    <dgm:cxn modelId="{09D5D165-8F49-43AC-830E-A063E7C83A35}" type="presParOf" srcId="{22B20138-032E-4BC6-86EF-74B7DB8BB2AF}" destId="{A4C94D22-950B-4867-892F-0EC7F68F94C6}" srcOrd="2" destOrd="0" presId="urn:microsoft.com/office/officeart/2005/8/layout/hierarchy6"/>
    <dgm:cxn modelId="{7A8B6B82-54E2-41DD-90E9-EFE6F4EAC1B0}" type="presParOf" srcId="{22B20138-032E-4BC6-86EF-74B7DB8BB2AF}" destId="{321F2F9C-8F38-4BBF-A192-232539CBF909}" srcOrd="3" destOrd="0" presId="urn:microsoft.com/office/officeart/2005/8/layout/hierarchy6"/>
    <dgm:cxn modelId="{A8A454C7-7859-4D23-B4CD-78BFDEE84C96}" type="presParOf" srcId="{321F2F9C-8F38-4BBF-A192-232539CBF909}" destId="{6A897A65-870C-4405-BE47-3C7C1373AAEC}" srcOrd="0" destOrd="0" presId="urn:microsoft.com/office/officeart/2005/8/layout/hierarchy6"/>
    <dgm:cxn modelId="{D9E1F1BE-38F3-4948-A802-5D9ED5F6A318}" type="presParOf" srcId="{321F2F9C-8F38-4BBF-A192-232539CBF909}" destId="{6C674324-CB95-4FAB-BCF0-2542340A5FA4}" srcOrd="1" destOrd="0" presId="urn:microsoft.com/office/officeart/2005/8/layout/hierarchy6"/>
    <dgm:cxn modelId="{20DFF703-02CE-4A7A-9AE3-C73FA9132A07}"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D77C2283-1638-4A2F-9040-0FB08CBC7784}"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41F569-FF97-4405-8325-F4327CF26A2D}" type="doc">
      <dgm:prSet loTypeId="urn:microsoft.com/office/officeart/2005/8/layout/chevron2" loCatId="list" qsTypeId="urn:microsoft.com/office/officeart/2005/8/quickstyle/simple1#63" qsCatId="simple" csTypeId="urn:microsoft.com/office/officeart/2005/8/colors/accent1_2#70" csCatId="accent1" phldr="1"/>
      <dgm:spPr/>
      <dgm:t>
        <a:bodyPr/>
        <a:lstStyle/>
        <a:p>
          <a:endParaRPr lang="zh-CN" altLang="en-US"/>
        </a:p>
      </dgm:t>
    </dgm:pt>
    <dgm:pt modelId="{C5056877-A84C-47CC-9F16-20A5F1F861B5}">
      <dgm:prSet phldrT="[文本]" custT="1"/>
      <dgm:spPr>
        <a:xfrm rot="5400000">
          <a:off x="-191049" y="217965"/>
          <a:ext cx="1273662" cy="891563"/>
        </a:xfrm>
        <a:solidFill>
          <a:srgbClr val="F79646"/>
        </a:solidFill>
        <a:ln w="25400" cap="flat" cmpd="sng" algn="ctr">
          <a:solidFill>
            <a:srgbClr val="4F81BD">
              <a:hueOff val="0"/>
              <a:satOff val="0"/>
              <a:lumOff val="0"/>
              <a:alphaOff val="0"/>
            </a:srgbClr>
          </a:solidFill>
          <a:prstDash val="solid"/>
        </a:ln>
        <a:effectLst/>
      </dgm:spPr>
      <dgm:t>
        <a:bodyPr/>
        <a:lstStyle/>
        <a:p>
          <a:endParaRPr lang="en-US" altLang="zh-CN" sz="2000" b="1" dirty="0" smtClean="0">
            <a:solidFill>
              <a:sysClr val="window" lastClr="FFFFFF"/>
            </a:solidFill>
            <a:latin typeface="Calibri" panose="020F0502020204030204"/>
            <a:ea typeface="宋体" panose="02010600030101010101" pitchFamily="2" charset="-122"/>
            <a:cs typeface="+mn-cs"/>
          </a:endParaRPr>
        </a:p>
        <a:p>
          <a:r>
            <a:rPr lang="zh-CN" altLang="en-US" sz="1500" b="1" dirty="0" smtClean="0">
              <a:solidFill>
                <a:sysClr val="window" lastClr="FFFFFF"/>
              </a:solidFill>
              <a:latin typeface="Calibri" panose="020F0502020204030204"/>
              <a:ea typeface="宋体" panose="02010600030101010101" pitchFamily="2" charset="-122"/>
              <a:cs typeface="+mn-cs"/>
            </a:rPr>
            <a:t>地方性</a:t>
          </a:r>
          <a:endParaRPr lang="en-US" altLang="zh-CN" sz="1500" b="1" dirty="0" smtClean="0">
            <a:solidFill>
              <a:sysClr val="window" lastClr="FFFFFF"/>
            </a:solidFill>
            <a:latin typeface="Calibri" panose="020F0502020204030204"/>
            <a:ea typeface="宋体" panose="02010600030101010101" pitchFamily="2" charset="-122"/>
            <a:cs typeface="+mn-cs"/>
          </a:endParaRPr>
        </a:p>
        <a:p>
          <a:r>
            <a:rPr lang="zh-CN" altLang="en-US" sz="1500" b="1" dirty="0" smtClean="0">
              <a:solidFill>
                <a:sysClr val="window" lastClr="FFFFFF"/>
              </a:solidFill>
              <a:latin typeface="Calibri" panose="020F0502020204030204"/>
              <a:ea typeface="宋体" panose="02010600030101010101" pitchFamily="2" charset="-122"/>
              <a:cs typeface="+mn-cs"/>
            </a:rPr>
            <a:t>规章</a:t>
          </a:r>
          <a:endParaRPr lang="zh-CN" altLang="en-US" sz="1500" b="1" dirty="0">
            <a:solidFill>
              <a:sysClr val="window" lastClr="FFFFFF"/>
            </a:solidFill>
            <a:latin typeface="Calibri" panose="020F0502020204030204"/>
            <a:ea typeface="宋体" panose="02010600030101010101" pitchFamily="2" charset="-122"/>
            <a:cs typeface="+mn-cs"/>
          </a:endParaRPr>
        </a:p>
      </dgm:t>
    </dgm:pt>
    <dgm:pt modelId="{F7A0F93B-BE77-4F29-9803-EA371DD344BD}" cxnId="{B8F11D31-5535-4535-BEEF-C94979986A8C}" type="parTrans">
      <dgm:prSet/>
      <dgm:spPr/>
      <dgm:t>
        <a:bodyPr/>
        <a:lstStyle/>
        <a:p>
          <a:endParaRPr lang="zh-CN" altLang="en-US"/>
        </a:p>
      </dgm:t>
    </dgm:pt>
    <dgm:pt modelId="{4318B5C9-5558-48C9-8BDB-7079584B2EEB}" cxnId="{B8F11D31-5535-4535-BEEF-C94979986A8C}" type="sibTrans">
      <dgm:prSet/>
      <dgm:spPr/>
      <dgm:t>
        <a:bodyPr/>
        <a:lstStyle/>
        <a:p>
          <a:endParaRPr lang="zh-CN" altLang="en-US"/>
        </a:p>
      </dgm:t>
    </dgm:pt>
    <dgm:pt modelId="{74741DA8-03EB-4EE9-9AB9-209997D95600}">
      <dgm:prSet phldrT="[文本]" custT="1">
        <dgm:style>
          <a:lnRef idx="1">
            <a:schemeClr val="accent3"/>
          </a:lnRef>
          <a:fillRef idx="2">
            <a:schemeClr val="accent3"/>
          </a:fillRef>
          <a:effectRef idx="1">
            <a:schemeClr val="accent3"/>
          </a:effectRef>
          <a:fontRef idx="minor">
            <a:schemeClr val="dk1"/>
          </a:fontRef>
        </dgm:style>
      </dgm:prSet>
      <dgm:spPr>
        <a:xfrm rot="5400000">
          <a:off x="3762523" y="-2844043"/>
          <a:ext cx="827880" cy="6569800"/>
        </a:xfr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gm:spPr>
      <dgm:t>
        <a:bodyPr/>
        <a:lstStyle/>
        <a:p>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山东省生产经营单位安全生产主体责任规定</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330</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号令）</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DC687D78-1679-4D2F-9552-1B560DCE5B71}" cxnId="{177F6375-2A46-4361-834B-BDD90D1F1C67}" type="parTrans">
      <dgm:prSet/>
      <dgm:spPr/>
      <dgm:t>
        <a:bodyPr/>
        <a:lstStyle/>
        <a:p>
          <a:endParaRPr lang="zh-CN" altLang="en-US"/>
        </a:p>
      </dgm:t>
    </dgm:pt>
    <dgm:pt modelId="{56E48D03-CE8A-4F60-B131-44BCA3DEAA67}" cxnId="{177F6375-2A46-4361-834B-BDD90D1F1C67}" type="sibTrans">
      <dgm:prSet/>
      <dgm:spPr/>
      <dgm:t>
        <a:bodyPr/>
        <a:lstStyle/>
        <a:p>
          <a:endParaRPr lang="zh-CN" altLang="en-US"/>
        </a:p>
      </dgm:t>
    </dgm:pt>
    <dgm:pt modelId="{D68FD36E-78B4-45FA-9112-878C6A42D4AC}">
      <dgm:prSet phldrT="[文本]" custT="1"/>
      <dgm:spPr>
        <a:xfrm rot="5400000">
          <a:off x="-153389" y="1363969"/>
          <a:ext cx="1273662" cy="891563"/>
        </a:xfrm>
        <a:solidFill>
          <a:srgbClr val="F79646"/>
        </a:solidFill>
        <a:ln w="25400" cap="flat" cmpd="sng" algn="ctr">
          <a:solidFill>
            <a:srgbClr val="4F81BD">
              <a:hueOff val="0"/>
              <a:satOff val="0"/>
              <a:lumOff val="0"/>
              <a:alphaOff val="0"/>
            </a:srgbClr>
          </a:solidFill>
          <a:prstDash val="solid"/>
        </a:ln>
        <a:effectLst/>
      </dgm:spPr>
      <dgm:t>
        <a:bodyPr/>
        <a:lstStyle/>
        <a:p>
          <a:endParaRPr lang="en-US" altLang="zh-CN" sz="2000" b="1" dirty="0" smtClean="0">
            <a:solidFill>
              <a:sysClr val="window" lastClr="FFFFFF"/>
            </a:solidFill>
            <a:latin typeface="Calibri" panose="020F0502020204030204"/>
            <a:ea typeface="宋体" panose="02010600030101010101" pitchFamily="2" charset="-122"/>
            <a:cs typeface="+mn-cs"/>
          </a:endParaRPr>
        </a:p>
        <a:p>
          <a:r>
            <a:rPr lang="zh-CN" altLang="en-US" sz="1500" b="1" dirty="0" smtClean="0">
              <a:solidFill>
                <a:sysClr val="window" lastClr="FFFFFF"/>
              </a:solidFill>
              <a:latin typeface="Calibri" panose="020F0502020204030204"/>
              <a:ea typeface="宋体" panose="02010600030101010101" pitchFamily="2" charset="-122"/>
              <a:cs typeface="+mn-cs"/>
            </a:rPr>
            <a:t>地方性</a:t>
          </a:r>
          <a:endParaRPr lang="en-US" altLang="zh-CN" sz="1500" b="1" dirty="0" smtClean="0">
            <a:solidFill>
              <a:sysClr val="window" lastClr="FFFFFF"/>
            </a:solidFill>
            <a:latin typeface="Calibri" panose="020F0502020204030204"/>
            <a:ea typeface="宋体" panose="02010600030101010101" pitchFamily="2" charset="-122"/>
            <a:cs typeface="+mn-cs"/>
          </a:endParaRPr>
        </a:p>
        <a:p>
          <a:r>
            <a:rPr lang="zh-CN" altLang="en-US" sz="1500" b="1" dirty="0" smtClean="0">
              <a:solidFill>
                <a:sysClr val="window" lastClr="FFFFFF"/>
              </a:solidFill>
              <a:latin typeface="Calibri" panose="020F0502020204030204"/>
              <a:ea typeface="宋体" panose="02010600030101010101" pitchFamily="2" charset="-122"/>
              <a:cs typeface="+mn-cs"/>
            </a:rPr>
            <a:t>法规</a:t>
          </a:r>
          <a:endParaRPr lang="zh-CN" altLang="en-US" sz="1500" b="1" dirty="0">
            <a:solidFill>
              <a:sysClr val="window" lastClr="FFFFFF"/>
            </a:solidFill>
            <a:latin typeface="Calibri" panose="020F0502020204030204"/>
            <a:ea typeface="宋体" panose="02010600030101010101" pitchFamily="2" charset="-122"/>
            <a:cs typeface="+mn-cs"/>
          </a:endParaRPr>
        </a:p>
      </dgm:t>
    </dgm:pt>
    <dgm:pt modelId="{ED835A60-F4E3-4356-8884-1E9FB1338514}" cxnId="{CB741A9D-2DFF-4C48-B0DE-70AED4BF005A}" type="parTrans">
      <dgm:prSet/>
      <dgm:spPr/>
      <dgm:t>
        <a:bodyPr/>
        <a:lstStyle/>
        <a:p>
          <a:endParaRPr lang="zh-CN" altLang="en-US"/>
        </a:p>
      </dgm:t>
    </dgm:pt>
    <dgm:pt modelId="{D22EF495-AD68-44FC-96B9-2CE13D8E5566}" cxnId="{CB741A9D-2DFF-4C48-B0DE-70AED4BF005A}" type="sibTrans">
      <dgm:prSet/>
      <dgm:spPr/>
      <dgm:t>
        <a:bodyPr/>
        <a:lstStyle/>
        <a:p>
          <a:endParaRPr lang="zh-CN" altLang="en-US"/>
        </a:p>
      </dgm:t>
    </dgm:pt>
    <dgm:pt modelId="{3B8F7D18-2F92-458B-9E76-E92EFDFF60ED}">
      <dgm:prSet phldrT="[文本]" custT="1">
        <dgm:style>
          <a:lnRef idx="1">
            <a:schemeClr val="accent3"/>
          </a:lnRef>
          <a:fillRef idx="2">
            <a:schemeClr val="accent3"/>
          </a:fillRef>
          <a:effectRef idx="1">
            <a:schemeClr val="accent3"/>
          </a:effectRef>
          <a:fontRef idx="minor">
            <a:schemeClr val="dk1"/>
          </a:fontRef>
        </dgm:style>
      </dgm:prSet>
      <dgm:spPr>
        <a:xfrm rot="5400000">
          <a:off x="3967975" y="-1887677"/>
          <a:ext cx="827880" cy="6888853"/>
        </a:xfr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gm:spPr>
      <dgm:t>
        <a:bodyPr/>
        <a:lstStyle/>
        <a:p>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山东省安全生产条例</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2017.5.1</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实施）</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3B6E6E09-A2DA-4F2D-83A9-8D3EB8FB561A}" cxnId="{59C1C7F4-1B99-4B27-BEA2-64E7826CF61C}" type="parTrans">
      <dgm:prSet/>
      <dgm:spPr/>
      <dgm:t>
        <a:bodyPr/>
        <a:lstStyle/>
        <a:p>
          <a:endParaRPr lang="zh-CN" altLang="en-US"/>
        </a:p>
      </dgm:t>
    </dgm:pt>
    <dgm:pt modelId="{F69BF843-A707-482A-8C0B-063A468CD723}" cxnId="{59C1C7F4-1B99-4B27-BEA2-64E7826CF61C}" type="sibTrans">
      <dgm:prSet/>
      <dgm:spPr/>
      <dgm:t>
        <a:bodyPr/>
        <a:lstStyle/>
        <a:p>
          <a:endParaRPr lang="zh-CN" altLang="en-US"/>
        </a:p>
      </dgm:t>
    </dgm:pt>
    <dgm:pt modelId="{868F60C2-7BA5-4F3A-BAC8-563C6317551C}">
      <dgm:prSet phldrT="[文本]" custT="1"/>
      <dgm:spPr>
        <a:xfrm rot="5400000">
          <a:off x="-1037925" y="3366212"/>
          <a:ext cx="2983515" cy="891563"/>
        </a:xfrm>
        <a:solidFill>
          <a:srgbClr val="F79646"/>
        </a:solidFill>
        <a:ln w="25400" cap="flat" cmpd="sng" algn="ctr">
          <a:solidFill>
            <a:srgbClr val="4F81BD">
              <a:hueOff val="0"/>
              <a:satOff val="0"/>
              <a:lumOff val="0"/>
              <a:alphaOff val="0"/>
            </a:srgbClr>
          </a:solidFill>
          <a:prstDash val="solid"/>
        </a:ln>
        <a:effectLst/>
      </dgm:spPr>
      <dgm:t>
        <a:bodyPr/>
        <a:lstStyle/>
        <a:p>
          <a:r>
            <a:rPr lang="zh-CN" altLang="en-US" sz="1500" b="1" dirty="0" smtClean="0">
              <a:solidFill>
                <a:sysClr val="window" lastClr="FFFFFF"/>
              </a:solidFill>
              <a:latin typeface="Calibri" panose="020F0502020204030204"/>
              <a:ea typeface="宋体" panose="02010600030101010101" pitchFamily="2" charset="-122"/>
              <a:cs typeface="+mn-cs"/>
            </a:rPr>
            <a:t>法  律</a:t>
          </a:r>
          <a:endParaRPr lang="zh-CN" altLang="en-US" sz="1500" b="1" dirty="0">
            <a:solidFill>
              <a:sysClr val="window" lastClr="FFFFFF"/>
            </a:solidFill>
            <a:latin typeface="Calibri" panose="020F0502020204030204"/>
            <a:ea typeface="宋体" panose="02010600030101010101" pitchFamily="2" charset="-122"/>
            <a:cs typeface="+mn-cs"/>
          </a:endParaRPr>
        </a:p>
      </dgm:t>
    </dgm:pt>
    <dgm:pt modelId="{3DDD8A5E-0016-427A-BD43-6505F64038E5}" cxnId="{35D34C3E-D1B7-420F-9E6A-84DAF8752BC6}" type="parTrans">
      <dgm:prSet/>
      <dgm:spPr/>
      <dgm:t>
        <a:bodyPr/>
        <a:lstStyle/>
        <a:p>
          <a:endParaRPr lang="zh-CN" altLang="en-US"/>
        </a:p>
      </dgm:t>
    </dgm:pt>
    <dgm:pt modelId="{03433A3F-641D-40FD-BF39-D68FB24408DB}" cxnId="{35D34C3E-D1B7-420F-9E6A-84DAF8752BC6}" type="sibTrans">
      <dgm:prSet/>
      <dgm:spPr/>
      <dgm:t>
        <a:bodyPr/>
        <a:lstStyle/>
        <a:p>
          <a:endParaRPr lang="zh-CN" altLang="en-US"/>
        </a:p>
      </dgm:t>
    </dgm:pt>
    <dgm:pt modelId="{59EABC0E-18AE-4400-9D1F-2193BDDDCBC1}">
      <dgm:prSet phldrT="[文本]" custT="1">
        <dgm:style>
          <a:lnRef idx="1">
            <a:schemeClr val="accent3"/>
          </a:lnRef>
          <a:fillRef idx="2">
            <a:schemeClr val="accent3"/>
          </a:fillRef>
          <a:effectRef idx="1">
            <a:schemeClr val="accent3"/>
          </a:effectRef>
          <a:fontRef idx="minor">
            <a:schemeClr val="dk1"/>
          </a:fontRef>
        </dgm:style>
      </dgm:prSet>
      <dgm:spPr>
        <a:xfrm rot="5400000">
          <a:off x="3353775" y="-143655"/>
          <a:ext cx="2536940" cy="7461364"/>
        </a:xfr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gm:spPr>
      <dgm:t>
        <a:bodyPr/>
        <a:lstStyle/>
        <a:p>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中华人民共和国安全生产法（部分条款修改建议对照稿）</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&gt;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征求意见的函</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 政法函</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[2017]56</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84E57237-773C-47EF-B8D9-F06FDA631AA8}" cxnId="{9EC537D1-6942-4B4D-AFB5-A7FC80B9648E}" type="parTrans">
      <dgm:prSet/>
      <dgm:spPr/>
      <dgm:t>
        <a:bodyPr/>
        <a:lstStyle/>
        <a:p>
          <a:endParaRPr lang="zh-CN" altLang="en-US"/>
        </a:p>
      </dgm:t>
    </dgm:pt>
    <dgm:pt modelId="{9F4A18E2-59B0-43A0-8F12-4BDF15AE8614}" cxnId="{9EC537D1-6942-4B4D-AFB5-A7FC80B9648E}" type="sibTrans">
      <dgm:prSet/>
      <dgm:spPr/>
      <dgm:t>
        <a:bodyPr/>
        <a:lstStyle/>
        <a:p>
          <a:endParaRPr lang="zh-CN" altLang="en-US"/>
        </a:p>
      </dgm:t>
    </dgm:pt>
    <dgm:pt modelId="{2EFAE771-3C8F-47BE-A886-A6E328CB146A}">
      <dgm:prSet phldrT="[文本]" custT="1">
        <dgm:style>
          <a:lnRef idx="1">
            <a:schemeClr val="accent3"/>
          </a:lnRef>
          <a:fillRef idx="2">
            <a:schemeClr val="accent3"/>
          </a:fillRef>
          <a:effectRef idx="1">
            <a:schemeClr val="accent3"/>
          </a:effectRef>
          <a:fontRef idx="minor">
            <a:schemeClr val="dk1"/>
          </a:fontRef>
        </dgm:style>
      </dgm:prSet>
      <dgm:spPr>
        <a:xfrm rot="5400000">
          <a:off x="3353775" y="-143655"/>
          <a:ext cx="2536940" cy="7461364"/>
        </a:xfr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gm:spPr>
      <dgm:t>
        <a:bodyPr/>
        <a:lstStyle/>
        <a:p>
          <a:r>
            <a:rPr lang="zh-CN" altLang="en-US" sz="1800" dirty="0" smtClean="0">
              <a:solidFill>
                <a:srgbClr val="C00000"/>
              </a:solidFill>
              <a:latin typeface="仿宋" panose="02010609060101010101" pitchFamily="49" charset="-122"/>
              <a:ea typeface="仿宋" panose="02010609060101010101" pitchFamily="49" charset="-122"/>
              <a:cs typeface="+mn-cs"/>
            </a:rPr>
            <a:t>  </a:t>
          </a:r>
          <a:r>
            <a:rPr lang="zh-CN" altLang="en-US" sz="1700" dirty="0" smtClean="0">
              <a:solidFill>
                <a:srgbClr val="C00000"/>
              </a:solidFill>
              <a:latin typeface="仿宋" panose="02010609060101010101" pitchFamily="49" charset="-122"/>
              <a:ea typeface="仿宋" panose="02010609060101010101" pitchFamily="49" charset="-122"/>
              <a:cs typeface="+mn-cs"/>
            </a:rPr>
            <a:t>增加第三十七条：</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生产经营单位应当建立安全风险评估制度，定期进行危害辨识和评估本单位存在的安全风险，并如实记录；对存在重大安全风险的工艺、设备、设施、物品、场所和岗位，应当建立分级管控制度，制定落实相应的安全操作规程。</a:t>
          </a:r>
          <a:r>
            <a:rPr lang="en-US" altLang="zh-CN"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en-US" altLang="zh-CN" sz="1700" dirty="0" smtClean="0">
              <a:solidFill>
                <a:sysClr val="windowText" lastClr="000000">
                  <a:hueOff val="0"/>
                  <a:satOff val="0"/>
                  <a:lumOff val="0"/>
                  <a:alphaOff val="0"/>
                </a:sysClr>
              </a:solidFill>
              <a:latin typeface="华文行楷" panose="02010800040101010101" pitchFamily="2" charset="-122"/>
              <a:ea typeface="华文行楷" panose="02010800040101010101" pitchFamily="2" charset="-122"/>
              <a:cs typeface="+mn-cs"/>
            </a:rPr>
            <a:t>37</a:t>
          </a:r>
          <a:r>
            <a:rPr lang="zh-CN" altLang="en-US" sz="1700" dirty="0" smtClean="0">
              <a:solidFill>
                <a:sysClr val="windowText" lastClr="000000">
                  <a:hueOff val="0"/>
                  <a:satOff val="0"/>
                  <a:lumOff val="0"/>
                  <a:alphaOff val="0"/>
                </a:sysClr>
              </a:solidFill>
              <a:latin typeface="华文行楷" panose="02010800040101010101" pitchFamily="2" charset="-122"/>
              <a:ea typeface="华文行楷" panose="02010800040101010101" pitchFamily="2" charset="-122"/>
              <a:cs typeface="+mn-cs"/>
            </a:rPr>
            <a:t>为重大危险源的管理</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700"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F859C7DF-9E34-4D6C-9186-D83857A4558D}" cxnId="{0FE9EFC7-8B66-4FA2-923B-FF25702B88FB}" type="sibTrans">
      <dgm:prSet/>
      <dgm:spPr/>
      <dgm:t>
        <a:bodyPr/>
        <a:lstStyle/>
        <a:p>
          <a:endParaRPr lang="zh-CN" altLang="en-US"/>
        </a:p>
      </dgm:t>
    </dgm:pt>
    <dgm:pt modelId="{08CCF9F0-5E98-45A1-BC1D-E7D53F6A1D74}" cxnId="{0FE9EFC7-8B66-4FA2-923B-FF25702B88FB}" type="parTrans">
      <dgm:prSet/>
      <dgm:spPr/>
      <dgm:t>
        <a:bodyPr/>
        <a:lstStyle/>
        <a:p>
          <a:endParaRPr lang="zh-CN" altLang="en-US"/>
        </a:p>
      </dgm:t>
    </dgm:pt>
    <dgm:pt modelId="{6494CD91-1340-4CD7-9FE8-5F508D7341B1}">
      <dgm:prSet phldrT="[文本]" custT="1">
        <dgm:style>
          <a:lnRef idx="1">
            <a:schemeClr val="accent3"/>
          </a:lnRef>
          <a:fillRef idx="2">
            <a:schemeClr val="accent3"/>
          </a:fillRef>
          <a:effectRef idx="1">
            <a:schemeClr val="accent3"/>
          </a:effectRef>
          <a:fontRef idx="minor">
            <a:schemeClr val="dk1"/>
          </a:fontRef>
        </dgm:style>
      </dgm:prSet>
      <dgm:spPr>
        <a:xfrm rot="5400000">
          <a:off x="3353775" y="-143655"/>
          <a:ext cx="2536940" cy="7461364"/>
        </a:xfr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gm:spPr>
      <dgm:t>
        <a:bodyPr/>
        <a:lstStyle/>
        <a:p>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  </a:t>
          </a:r>
          <a:r>
            <a:rPr lang="zh-CN" altLang="en-US" sz="1700" smtClean="0">
              <a:solidFill>
                <a:srgbClr val="FF0000"/>
              </a:solidFill>
              <a:latin typeface="仿宋" panose="02010609060101010101" pitchFamily="49" charset="-122"/>
              <a:ea typeface="仿宋" panose="02010609060101010101" pitchFamily="49" charset="-122"/>
              <a:cs typeface="+mn-cs"/>
            </a:rPr>
            <a:t>第九十八条增加一项：</a:t>
          </a:r>
          <a:r>
            <a:rPr lang="zh-CN" altLang="en-US" sz="170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未建立安全风险辨识评估制度，或者定期辨识评估安全风险并如实记录的（</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限期改正，可处十万以下罚款）</a:t>
          </a:r>
          <a:endParaRPr lang="zh-CN" altLang="en-US" sz="1700"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84FCACB9-8151-4E9F-A2C2-C93387468B19}" cxnId="{AD20CD69-CCD9-4B71-A4F1-E69AFE8F46C2}" type="parTrans">
      <dgm:prSet/>
      <dgm:spPr/>
      <dgm:t>
        <a:bodyPr/>
        <a:lstStyle/>
        <a:p>
          <a:endParaRPr lang="zh-CN" altLang="en-US"/>
        </a:p>
      </dgm:t>
    </dgm:pt>
    <dgm:pt modelId="{7FB895C8-69F3-40E7-9272-32453EA5026E}" cxnId="{AD20CD69-CCD9-4B71-A4F1-E69AFE8F46C2}" type="sibTrans">
      <dgm:prSet/>
      <dgm:spPr/>
      <dgm:t>
        <a:bodyPr/>
        <a:lstStyle/>
        <a:p>
          <a:endParaRPr lang="zh-CN" altLang="en-US"/>
        </a:p>
      </dgm:t>
    </dgm:pt>
    <dgm:pt modelId="{2607D64E-50F1-4C98-9F37-58A4A439B6D6}" type="pres">
      <dgm:prSet presAssocID="{AB41F569-FF97-4405-8325-F4327CF26A2D}" presName="linearFlow" presStyleCnt="0">
        <dgm:presLayoutVars>
          <dgm:dir/>
          <dgm:animLvl val="lvl"/>
          <dgm:resizeHandles val="exact"/>
        </dgm:presLayoutVars>
      </dgm:prSet>
      <dgm:spPr/>
      <dgm:t>
        <a:bodyPr/>
        <a:lstStyle/>
        <a:p>
          <a:endParaRPr lang="zh-CN" altLang="en-US"/>
        </a:p>
      </dgm:t>
    </dgm:pt>
    <dgm:pt modelId="{0B3C3289-7ED9-4AD7-9794-B3F8C4A642ED}" type="pres">
      <dgm:prSet presAssocID="{C5056877-A84C-47CC-9F16-20A5F1F861B5}" presName="composite" presStyleCnt="0"/>
      <dgm:spPr/>
    </dgm:pt>
    <dgm:pt modelId="{AA0F7D15-7617-4202-950A-D2067505E487}" type="pres">
      <dgm:prSet presAssocID="{C5056877-A84C-47CC-9F16-20A5F1F861B5}" presName="parentText" presStyleLbl="alignNode1" presStyleIdx="0" presStyleCnt="3">
        <dgm:presLayoutVars>
          <dgm:chMax val="1"/>
          <dgm:bulletEnabled val="1"/>
        </dgm:presLayoutVars>
      </dgm:prSet>
      <dgm:spPr>
        <a:prstGeom prst="chevron">
          <a:avLst/>
        </a:prstGeom>
      </dgm:spPr>
      <dgm:t>
        <a:bodyPr/>
        <a:lstStyle/>
        <a:p>
          <a:endParaRPr lang="zh-CN" altLang="en-US"/>
        </a:p>
      </dgm:t>
    </dgm:pt>
    <dgm:pt modelId="{DF0F7F28-DD6C-4FAE-942C-4369BBD18446}" type="pres">
      <dgm:prSet presAssocID="{C5056877-A84C-47CC-9F16-20A5F1F861B5}" presName="descendantText" presStyleLbl="alignAcc1" presStyleIdx="0" presStyleCnt="3">
        <dgm:presLayoutVars>
          <dgm:bulletEnabled val="1"/>
        </dgm:presLayoutVars>
      </dgm:prSet>
      <dgm:spPr>
        <a:prstGeom prst="round2SameRect">
          <a:avLst/>
        </a:prstGeom>
      </dgm:spPr>
      <dgm:t>
        <a:bodyPr/>
        <a:lstStyle/>
        <a:p>
          <a:endParaRPr lang="zh-CN" altLang="en-US"/>
        </a:p>
      </dgm:t>
    </dgm:pt>
    <dgm:pt modelId="{2B3751E3-73B8-4948-9036-E52AB5A5D331}" type="pres">
      <dgm:prSet presAssocID="{4318B5C9-5558-48C9-8BDB-7079584B2EEB}" presName="sp" presStyleCnt="0"/>
      <dgm:spPr/>
    </dgm:pt>
    <dgm:pt modelId="{90C414E2-0476-4822-8D6A-212958205DA2}" type="pres">
      <dgm:prSet presAssocID="{D68FD36E-78B4-45FA-9112-878C6A42D4AC}" presName="composite" presStyleCnt="0"/>
      <dgm:spPr/>
    </dgm:pt>
    <dgm:pt modelId="{D3FAB0D6-D630-4B03-B81E-D3F9973B47C8}" type="pres">
      <dgm:prSet presAssocID="{D68FD36E-78B4-45FA-9112-878C6A42D4AC}" presName="parentText" presStyleLbl="alignNode1" presStyleIdx="1" presStyleCnt="3" custLinFactNeighborX="4224" custLinFactNeighborY="30">
        <dgm:presLayoutVars>
          <dgm:chMax val="1"/>
          <dgm:bulletEnabled val="1"/>
        </dgm:presLayoutVars>
      </dgm:prSet>
      <dgm:spPr>
        <a:prstGeom prst="chevron">
          <a:avLst/>
        </a:prstGeom>
      </dgm:spPr>
      <dgm:t>
        <a:bodyPr/>
        <a:lstStyle/>
        <a:p>
          <a:endParaRPr lang="zh-CN" altLang="en-US"/>
        </a:p>
      </dgm:t>
    </dgm:pt>
    <dgm:pt modelId="{508D4EC1-42E7-49D9-8A4E-DE27CA80BC9E}" type="pres">
      <dgm:prSet presAssocID="{D68FD36E-78B4-45FA-9112-878C6A42D4AC}" presName="descendantText" presStyleLbl="alignAcc1" presStyleIdx="1" presStyleCnt="3" custScaleX="92327" custLinFactNeighborX="-3221" custLinFactNeighborY="-2210">
        <dgm:presLayoutVars>
          <dgm:bulletEnabled val="1"/>
        </dgm:presLayoutVars>
      </dgm:prSet>
      <dgm:spPr>
        <a:prstGeom prst="round2SameRect">
          <a:avLst/>
        </a:prstGeom>
      </dgm:spPr>
      <dgm:t>
        <a:bodyPr/>
        <a:lstStyle/>
        <a:p>
          <a:endParaRPr lang="zh-CN" altLang="en-US"/>
        </a:p>
      </dgm:t>
    </dgm:pt>
    <dgm:pt modelId="{B854CB40-8672-4153-A0D7-D194AF42FEF4}" type="pres">
      <dgm:prSet presAssocID="{D22EF495-AD68-44FC-96B9-2CE13D8E5566}" presName="sp" presStyleCnt="0"/>
      <dgm:spPr/>
    </dgm:pt>
    <dgm:pt modelId="{AB4254BF-5E87-45E7-8D33-9B92FC0908C0}" type="pres">
      <dgm:prSet presAssocID="{868F60C2-7BA5-4F3A-BAC8-563C6317551C}" presName="composite" presStyleCnt="0"/>
      <dgm:spPr/>
    </dgm:pt>
    <dgm:pt modelId="{B489D710-0FBB-46A8-851F-7252839978A3}" type="pres">
      <dgm:prSet presAssocID="{868F60C2-7BA5-4F3A-BAC8-563C6317551C}" presName="parentText" presStyleLbl="alignNode1" presStyleIdx="2" presStyleCnt="3" custScaleY="234247" custLinFactNeighborX="903" custLinFactNeighborY="163">
        <dgm:presLayoutVars>
          <dgm:chMax val="1"/>
          <dgm:bulletEnabled val="1"/>
        </dgm:presLayoutVars>
      </dgm:prSet>
      <dgm:spPr>
        <a:prstGeom prst="chevron">
          <a:avLst/>
        </a:prstGeom>
      </dgm:spPr>
      <dgm:t>
        <a:bodyPr/>
        <a:lstStyle/>
        <a:p>
          <a:endParaRPr lang="zh-CN" altLang="en-US"/>
        </a:p>
      </dgm:t>
    </dgm:pt>
    <dgm:pt modelId="{BC4D311F-6834-4DD7-B8D3-B9A811E91EEE}" type="pres">
      <dgm:prSet presAssocID="{868F60C2-7BA5-4F3A-BAC8-563C6317551C}" presName="descendantText" presStyleLbl="alignAcc1" presStyleIdx="2" presStyleCnt="3" custScaleX="98776" custScaleY="306438" custLinFactNeighborX="-306" custLinFactNeighborY="-1381">
        <dgm:presLayoutVars>
          <dgm:bulletEnabled val="1"/>
        </dgm:presLayoutVars>
      </dgm:prSet>
      <dgm:spPr>
        <a:prstGeom prst="round2SameRect">
          <a:avLst/>
        </a:prstGeom>
      </dgm:spPr>
      <dgm:t>
        <a:bodyPr/>
        <a:lstStyle/>
        <a:p>
          <a:endParaRPr lang="zh-CN" altLang="en-US"/>
        </a:p>
      </dgm:t>
    </dgm:pt>
  </dgm:ptLst>
  <dgm:cxnLst>
    <dgm:cxn modelId="{53B4812E-FE92-4421-842D-E41F1FEE716C}" type="presOf" srcId="{6494CD91-1340-4CD7-9FE8-5F508D7341B1}" destId="{BC4D311F-6834-4DD7-B8D3-B9A811E91EEE}" srcOrd="0" destOrd="2" presId="urn:microsoft.com/office/officeart/2005/8/layout/chevron2"/>
    <dgm:cxn modelId="{AD20CD69-CCD9-4B71-A4F1-E69AFE8F46C2}" srcId="{868F60C2-7BA5-4F3A-BAC8-563C6317551C}" destId="{6494CD91-1340-4CD7-9FE8-5F508D7341B1}" srcOrd="2" destOrd="0" parTransId="{84FCACB9-8151-4E9F-A2C2-C93387468B19}" sibTransId="{7FB895C8-69F3-40E7-9272-32453EA5026E}"/>
    <dgm:cxn modelId="{AD0203D3-118C-4009-8036-FEF547A615C0}" type="presOf" srcId="{D68FD36E-78B4-45FA-9112-878C6A42D4AC}" destId="{D3FAB0D6-D630-4B03-B81E-D3F9973B47C8}" srcOrd="0" destOrd="0" presId="urn:microsoft.com/office/officeart/2005/8/layout/chevron2"/>
    <dgm:cxn modelId="{0FE9EFC7-8B66-4FA2-923B-FF25702B88FB}" srcId="{868F60C2-7BA5-4F3A-BAC8-563C6317551C}" destId="{2EFAE771-3C8F-47BE-A886-A6E328CB146A}" srcOrd="1" destOrd="0" parTransId="{08CCF9F0-5E98-45A1-BC1D-E7D53F6A1D74}" sibTransId="{F859C7DF-9E34-4D6C-9186-D83857A4558D}"/>
    <dgm:cxn modelId="{CB741A9D-2DFF-4C48-B0DE-70AED4BF005A}" srcId="{AB41F569-FF97-4405-8325-F4327CF26A2D}" destId="{D68FD36E-78B4-45FA-9112-878C6A42D4AC}" srcOrd="1" destOrd="0" parTransId="{ED835A60-F4E3-4356-8884-1E9FB1338514}" sibTransId="{D22EF495-AD68-44FC-96B9-2CE13D8E5566}"/>
    <dgm:cxn modelId="{35D34C3E-D1B7-420F-9E6A-84DAF8752BC6}" srcId="{AB41F569-FF97-4405-8325-F4327CF26A2D}" destId="{868F60C2-7BA5-4F3A-BAC8-563C6317551C}" srcOrd="2" destOrd="0" parTransId="{3DDD8A5E-0016-427A-BD43-6505F64038E5}" sibTransId="{03433A3F-641D-40FD-BF39-D68FB24408DB}"/>
    <dgm:cxn modelId="{021F2A73-2447-43EC-88B6-43309655E170}" type="presOf" srcId="{74741DA8-03EB-4EE9-9AB9-209997D95600}" destId="{DF0F7F28-DD6C-4FAE-942C-4369BBD18446}" srcOrd="0" destOrd="0" presId="urn:microsoft.com/office/officeart/2005/8/layout/chevron2"/>
    <dgm:cxn modelId="{FC704530-5634-4397-8CEF-68A974BE3CD8}" type="presOf" srcId="{59EABC0E-18AE-4400-9D1F-2193BDDDCBC1}" destId="{BC4D311F-6834-4DD7-B8D3-B9A811E91EEE}" srcOrd="0" destOrd="0" presId="urn:microsoft.com/office/officeart/2005/8/layout/chevron2"/>
    <dgm:cxn modelId="{84871A8C-0C9F-4EC4-A36C-69B9F0874F45}" type="presOf" srcId="{2EFAE771-3C8F-47BE-A886-A6E328CB146A}" destId="{BC4D311F-6834-4DD7-B8D3-B9A811E91EEE}" srcOrd="0" destOrd="1" presId="urn:microsoft.com/office/officeart/2005/8/layout/chevron2"/>
    <dgm:cxn modelId="{7D95A69F-E755-46EB-BBB0-228A670C5138}" type="presOf" srcId="{C5056877-A84C-47CC-9F16-20A5F1F861B5}" destId="{AA0F7D15-7617-4202-950A-D2067505E487}" srcOrd="0" destOrd="0" presId="urn:microsoft.com/office/officeart/2005/8/layout/chevron2"/>
    <dgm:cxn modelId="{D5994232-6E58-4678-8C32-3F53C78FFA83}" type="presOf" srcId="{AB41F569-FF97-4405-8325-F4327CF26A2D}" destId="{2607D64E-50F1-4C98-9F37-58A4A439B6D6}" srcOrd="0" destOrd="0" presId="urn:microsoft.com/office/officeart/2005/8/layout/chevron2"/>
    <dgm:cxn modelId="{9EC537D1-6942-4B4D-AFB5-A7FC80B9648E}" srcId="{868F60C2-7BA5-4F3A-BAC8-563C6317551C}" destId="{59EABC0E-18AE-4400-9D1F-2193BDDDCBC1}" srcOrd="0" destOrd="0" parTransId="{84E57237-773C-47EF-B8D9-F06FDA631AA8}" sibTransId="{9F4A18E2-59B0-43A0-8F12-4BDF15AE8614}"/>
    <dgm:cxn modelId="{177F6375-2A46-4361-834B-BDD90D1F1C67}" srcId="{C5056877-A84C-47CC-9F16-20A5F1F861B5}" destId="{74741DA8-03EB-4EE9-9AB9-209997D95600}" srcOrd="0" destOrd="0" parTransId="{DC687D78-1679-4D2F-9552-1B560DCE5B71}" sibTransId="{56E48D03-CE8A-4F60-B131-44BCA3DEAA67}"/>
    <dgm:cxn modelId="{D72FE2FB-FF6A-4F62-A8B9-81BE0296A7EC}" type="presOf" srcId="{868F60C2-7BA5-4F3A-BAC8-563C6317551C}" destId="{B489D710-0FBB-46A8-851F-7252839978A3}" srcOrd="0" destOrd="0" presId="urn:microsoft.com/office/officeart/2005/8/layout/chevron2"/>
    <dgm:cxn modelId="{B8F11D31-5535-4535-BEEF-C94979986A8C}" srcId="{AB41F569-FF97-4405-8325-F4327CF26A2D}" destId="{C5056877-A84C-47CC-9F16-20A5F1F861B5}" srcOrd="0" destOrd="0" parTransId="{F7A0F93B-BE77-4F29-9803-EA371DD344BD}" sibTransId="{4318B5C9-5558-48C9-8BDB-7079584B2EEB}"/>
    <dgm:cxn modelId="{59C1C7F4-1B99-4B27-BEA2-64E7826CF61C}" srcId="{D68FD36E-78B4-45FA-9112-878C6A42D4AC}" destId="{3B8F7D18-2F92-458B-9E76-E92EFDFF60ED}" srcOrd="0" destOrd="0" parTransId="{3B6E6E09-A2DA-4F2D-83A9-8D3EB8FB561A}" sibTransId="{F69BF843-A707-482A-8C0B-063A468CD723}"/>
    <dgm:cxn modelId="{5BF9959C-504C-41A5-85EE-D53B244A61F8}" type="presOf" srcId="{3B8F7D18-2F92-458B-9E76-E92EFDFF60ED}" destId="{508D4EC1-42E7-49D9-8A4E-DE27CA80BC9E}" srcOrd="0" destOrd="0" presId="urn:microsoft.com/office/officeart/2005/8/layout/chevron2"/>
    <dgm:cxn modelId="{C0111D5E-F593-42C6-A8F2-50CA36D83506}" type="presParOf" srcId="{2607D64E-50F1-4C98-9F37-58A4A439B6D6}" destId="{0B3C3289-7ED9-4AD7-9794-B3F8C4A642ED}" srcOrd="0" destOrd="0" presId="urn:microsoft.com/office/officeart/2005/8/layout/chevron2"/>
    <dgm:cxn modelId="{7169D40F-A315-4877-AED5-9505DDE3E1EF}" type="presParOf" srcId="{0B3C3289-7ED9-4AD7-9794-B3F8C4A642ED}" destId="{AA0F7D15-7617-4202-950A-D2067505E487}" srcOrd="0" destOrd="0" presId="urn:microsoft.com/office/officeart/2005/8/layout/chevron2"/>
    <dgm:cxn modelId="{07D429BA-219E-4CD5-BD7B-12428D800EF2}" type="presParOf" srcId="{0B3C3289-7ED9-4AD7-9794-B3F8C4A642ED}" destId="{DF0F7F28-DD6C-4FAE-942C-4369BBD18446}" srcOrd="1" destOrd="0" presId="urn:microsoft.com/office/officeart/2005/8/layout/chevron2"/>
    <dgm:cxn modelId="{86D53699-25F5-45E1-BA95-BC79CAEFF07C}" type="presParOf" srcId="{2607D64E-50F1-4C98-9F37-58A4A439B6D6}" destId="{2B3751E3-73B8-4948-9036-E52AB5A5D331}" srcOrd="1" destOrd="0" presId="urn:microsoft.com/office/officeart/2005/8/layout/chevron2"/>
    <dgm:cxn modelId="{0E48491C-A9F6-4247-87BE-1E1BD4957638}" type="presParOf" srcId="{2607D64E-50F1-4C98-9F37-58A4A439B6D6}" destId="{90C414E2-0476-4822-8D6A-212958205DA2}" srcOrd="2" destOrd="0" presId="urn:microsoft.com/office/officeart/2005/8/layout/chevron2"/>
    <dgm:cxn modelId="{4A1627B2-44EE-4B62-B057-F423CB06DD72}" type="presParOf" srcId="{90C414E2-0476-4822-8D6A-212958205DA2}" destId="{D3FAB0D6-D630-4B03-B81E-D3F9973B47C8}" srcOrd="0" destOrd="0" presId="urn:microsoft.com/office/officeart/2005/8/layout/chevron2"/>
    <dgm:cxn modelId="{E3A9231A-3E1C-4A47-AE02-4BF34933A272}" type="presParOf" srcId="{90C414E2-0476-4822-8D6A-212958205DA2}" destId="{508D4EC1-42E7-49D9-8A4E-DE27CA80BC9E}" srcOrd="1" destOrd="0" presId="urn:microsoft.com/office/officeart/2005/8/layout/chevron2"/>
    <dgm:cxn modelId="{32B5DFBA-98BA-4112-87C9-E6BE3ADC350B}" type="presParOf" srcId="{2607D64E-50F1-4C98-9F37-58A4A439B6D6}" destId="{B854CB40-8672-4153-A0D7-D194AF42FEF4}" srcOrd="3" destOrd="0" presId="urn:microsoft.com/office/officeart/2005/8/layout/chevron2"/>
    <dgm:cxn modelId="{9DAD882B-8672-4351-A70D-437564ACD296}" type="presParOf" srcId="{2607D64E-50F1-4C98-9F37-58A4A439B6D6}" destId="{AB4254BF-5E87-45E7-8D33-9B92FC0908C0}" srcOrd="4" destOrd="0" presId="urn:microsoft.com/office/officeart/2005/8/layout/chevron2"/>
    <dgm:cxn modelId="{A66BB98B-9583-40F8-A77C-6F41E4B1C093}" type="presParOf" srcId="{AB4254BF-5E87-45E7-8D33-9B92FC0908C0}" destId="{B489D710-0FBB-46A8-851F-7252839978A3}" srcOrd="0" destOrd="0" presId="urn:microsoft.com/office/officeart/2005/8/layout/chevron2"/>
    <dgm:cxn modelId="{35F996B1-9158-4CCA-B972-5F3617E94B9B}" type="presParOf" srcId="{AB4254BF-5E87-45E7-8D33-9B92FC0908C0}" destId="{BC4D311F-6834-4DD7-B8D3-B9A811E91EEE}"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224139" y="201263"/>
          <a:ext cx="5832642" cy="812805"/>
        </a:xfrm>
        <a:solidFill>
          <a:srgbClr val="CCFF99"/>
        </a:solidFill>
        <a:ln w="25400" cap="flat" cmpd="sng" algn="ctr">
          <a:noFill/>
          <a:prstDash val="solid"/>
        </a:ln>
        <a:effectLst/>
      </dgm:spPr>
      <dgm:t>
        <a:bodyPr/>
        <a:lstStyle/>
        <a:p>
          <a:pPr algn="ct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二、未按照规定落实安全生产风险分级管控制度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885990" y="1365225"/>
          <a:ext cx="6508940" cy="941961"/>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未对风险点进行定期排查、确定风险等级、公告警示、落实管控措施、动态监控等。</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1014068"/>
          <a:ext cx="91440" cy="351156"/>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804173" y="3067768"/>
          <a:ext cx="2659874" cy="1389672"/>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4AF793B2-4FFE-4CED-B342-2DA907F1B1A7}" cxnId="{7D52FE04-00BD-416D-93C8-84BFF77A3B48}" type="parTrans">
      <dgm:prSet/>
      <dgm:spPr>
        <a:xfrm>
          <a:off x="2134110" y="2307186"/>
          <a:ext cx="2006349"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A57AFDE8-D7B4-4E9B-8B47-A1E5C496B5EF}">
      <dgm:prSet custT="1"/>
      <dgm:spPr>
        <a:xfrm>
          <a:off x="4246468" y="3067768"/>
          <a:ext cx="3073211" cy="1389672"/>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第四十二条第五项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indent="0" algn="ctr" defTabSz="914400">
            <a:lnSpc>
              <a:spcPct val="100000"/>
            </a:lnSpc>
            <a:spcBef>
              <a:spcPts val="0"/>
            </a:spcBef>
            <a:spcAft>
              <a:spcPts val="0"/>
            </a:spcAft>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sz="1800" b="1" dirty="0">
            <a:solidFill>
              <a:sysClr val="window" lastClr="FFFFFF"/>
            </a:solidFill>
            <a:latin typeface="Calibri" panose="020F0502020204030204"/>
            <a:ea typeface="宋体" panose="02010600030101010101" pitchFamily="2" charset="-122"/>
            <a:cs typeface="+mn-cs"/>
          </a:endParaRPr>
        </a:p>
      </dgm:t>
    </dgm:pt>
    <dgm:pt modelId="{45FE0829-9A6F-48D1-9CD4-BA5FDF018FD9}" cxnId="{9FCB228F-C705-4AEE-B2E2-33F38099F2CF}" type="parTrans">
      <dgm:prSet/>
      <dgm:spPr>
        <a:xfrm>
          <a:off x="4140460" y="2307186"/>
          <a:ext cx="1642613"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6ABD4F42-6BAC-4CF5-93F3-FEF10597DC1B}" cxnId="{9FCB228F-C705-4AEE-B2E2-33F38099F2CF}"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55029" custScaleY="58489">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51156"/>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312253" custScaleY="67783"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006349" y="0"/>
              </a:moveTo>
              <a:lnTo>
                <a:pt x="2006349" y="380290"/>
              </a:lnTo>
              <a:lnTo>
                <a:pt x="0" y="380290"/>
              </a:lnTo>
              <a:lnTo>
                <a:pt x="0" y="760581"/>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custLinFactNeighborX="-7535"/>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B2C450AB-893E-4215-A95F-5FC5475A2E74}" type="pres">
      <dgm:prSet presAssocID="{45FE0829-9A6F-48D1-9CD4-BA5FDF018FD9}" presName="Name19" presStyleLbl="parChTrans1D3" presStyleIdx="1" presStyleCnt="2"/>
      <dgm:spPr>
        <a:custGeom>
          <a:avLst/>
          <a:gdLst/>
          <a:ahLst/>
          <a:cxnLst/>
          <a:rect l="0" t="0" r="0" b="0"/>
          <a:pathLst>
            <a:path>
              <a:moveTo>
                <a:pt x="0" y="0"/>
              </a:moveTo>
              <a:lnTo>
                <a:pt x="0" y="380290"/>
              </a:lnTo>
              <a:lnTo>
                <a:pt x="1642613" y="380290"/>
              </a:lnTo>
              <a:lnTo>
                <a:pt x="1642613" y="760581"/>
              </a:lnTo>
            </a:path>
          </a:pathLst>
        </a:custGeom>
      </dgm:spPr>
      <dgm:t>
        <a:bodyPr/>
        <a:lstStyle/>
        <a:p>
          <a:endParaRPr lang="zh-CN" altLang="en-US"/>
        </a:p>
      </dgm:t>
    </dgm:pt>
    <dgm:pt modelId="{80EA723A-5424-4166-B54C-0076B58183DB}" type="pres">
      <dgm:prSet presAssocID="{A57AFDE8-D7B4-4E9B-8B47-A1E5C496B5EF}" presName="Name21" presStyleCnt="0"/>
      <dgm:spPr/>
    </dgm:pt>
    <dgm:pt modelId="{160C62A1-7597-4BBF-BE58-FAA1717B8398}" type="pres">
      <dgm:prSet presAssocID="{A57AFDE8-D7B4-4E9B-8B47-A1E5C496B5EF}" presName="level2Shape" presStyleLbl="node3" presStyleIdx="1" presStyleCnt="2" custScaleX="147431"/>
      <dgm:spPr>
        <a:prstGeom prst="roundRect">
          <a:avLst>
            <a:gd name="adj" fmla="val 10000"/>
          </a:avLst>
        </a:prstGeom>
      </dgm:spPr>
      <dgm:t>
        <a:bodyPr/>
        <a:lstStyle/>
        <a:p>
          <a:endParaRPr lang="zh-CN" altLang="en-US"/>
        </a:p>
      </dgm:t>
    </dgm:pt>
    <dgm:pt modelId="{E7C8CDAD-3585-46DC-A005-56E6307A1D62}" type="pres">
      <dgm:prSet presAssocID="{A57AFDE8-D7B4-4E9B-8B47-A1E5C496B5EF}" presName="hierChild3" presStyleCnt="0"/>
      <dgm:spPr/>
    </dgm:pt>
    <dgm:pt modelId="{31BB5FBE-AAFA-4F30-A40B-5C9471A85C24}" type="pres">
      <dgm:prSet presAssocID="{ECF82854-3478-447A-B46F-0259CD0F138C}" presName="bgShapesFlow" presStyleCnt="0"/>
      <dgm:spPr/>
    </dgm:pt>
  </dgm:ptLst>
  <dgm:cxnLst>
    <dgm:cxn modelId="{69D7DDC2-A299-4B55-AB08-069C6F257C28}" type="presOf" srcId="{A57AFDE8-D7B4-4E9B-8B47-A1E5C496B5EF}" destId="{160C62A1-7597-4BBF-BE58-FAA1717B8398}" srcOrd="0" destOrd="0" presId="urn:microsoft.com/office/officeart/2005/8/layout/hierarchy6"/>
    <dgm:cxn modelId="{73D9FB7C-016B-458B-8C3F-29A5EEB20017}" type="presOf" srcId="{8AE4799B-E831-44A3-BE35-5502C88DB8D3}" destId="{35B7F0D4-CE68-43BB-A8A2-6FED8A766365}" srcOrd="0" destOrd="0" presId="urn:microsoft.com/office/officeart/2005/8/layout/hierarchy6"/>
    <dgm:cxn modelId="{EF2F6D4F-0A9F-469A-9BBD-9DBE09A494F5}" type="presOf" srcId="{6C1BFD2C-9430-444A-B091-DB3505A50F59}" destId="{47CB6611-EAB8-409B-BC78-BBB68B6B8688}"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93A1B259-703D-4B04-9209-FBA543FB4308}" type="presOf" srcId="{330ED5B6-AFF0-4B5F-9D18-97F6A86C8C95}" destId="{D9E5195B-35FD-4982-AFD5-9796FE483609}"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558480BB-9C7F-47FB-8392-FC50456D1FC3}" type="presOf" srcId="{4AF793B2-4FFE-4CED-B342-2DA907F1B1A7}" destId="{B8C3B2DC-B819-4CA3-8D95-91EADBFCFD34}" srcOrd="0" destOrd="0" presId="urn:microsoft.com/office/officeart/2005/8/layout/hierarchy6"/>
    <dgm:cxn modelId="{4FD6F323-3380-48D1-885A-E8C6AED8B805}" type="presOf" srcId="{3AE78F2D-313C-439F-AB05-B33D25FE33AD}" destId="{6C26D041-A765-4627-A84F-50ED630637B9}" srcOrd="0" destOrd="0" presId="urn:microsoft.com/office/officeart/2005/8/layout/hierarchy6"/>
    <dgm:cxn modelId="{B6BD03AB-B6F6-48AB-96F2-DD3418C30740}" type="presOf" srcId="{45FE0829-9A6F-48D1-9CD4-BA5FDF018FD9}" destId="{B2C450AB-893E-4215-A95F-5FC5475A2E74}" srcOrd="0" destOrd="0" presId="urn:microsoft.com/office/officeart/2005/8/layout/hierarchy6"/>
    <dgm:cxn modelId="{0CF3B98C-9523-49E0-B0A4-9F6F398461BC}" type="presOf" srcId="{ECF82854-3478-447A-B46F-0259CD0F138C}" destId="{30469AB7-B446-45DB-B9A5-466439D7129F}" srcOrd="0" destOrd="0" presId="urn:microsoft.com/office/officeart/2005/8/layout/hierarchy6"/>
    <dgm:cxn modelId="{9FCB228F-C705-4AEE-B2E2-33F38099F2CF}" srcId="{8AE4799B-E831-44A3-BE35-5502C88DB8D3}" destId="{A57AFDE8-D7B4-4E9B-8B47-A1E5C496B5EF}" srcOrd="1" destOrd="0" parTransId="{45FE0829-9A6F-48D1-9CD4-BA5FDF018FD9}" sibTransId="{6ABD4F42-6BAC-4CF5-93F3-FEF10597DC1B}"/>
    <dgm:cxn modelId="{3CB2F62F-9EE8-4E65-BF55-EAC5B0CCA8CE}" type="presParOf" srcId="{30469AB7-B446-45DB-B9A5-466439D7129F}" destId="{B40D5ECB-548D-4C90-92A7-0CD0CDB1A32E}" srcOrd="0" destOrd="0" presId="urn:microsoft.com/office/officeart/2005/8/layout/hierarchy6"/>
    <dgm:cxn modelId="{AF4319BC-B612-43B8-B619-10DD10548E3E}" type="presParOf" srcId="{B40D5ECB-548D-4C90-92A7-0CD0CDB1A32E}" destId="{CA5AE0F4-2F6A-41BB-AF7F-33D053ECCBC3}" srcOrd="0" destOrd="0" presId="urn:microsoft.com/office/officeart/2005/8/layout/hierarchy6"/>
    <dgm:cxn modelId="{23C3FB5B-B555-4841-86F9-53A564D82FF6}" type="presParOf" srcId="{CA5AE0F4-2F6A-41BB-AF7F-33D053ECCBC3}" destId="{D783B6C3-DCBE-4EE7-8EAC-DD594B9F58D8}" srcOrd="0" destOrd="0" presId="urn:microsoft.com/office/officeart/2005/8/layout/hierarchy6"/>
    <dgm:cxn modelId="{BED3E237-513D-4E05-BE92-D6ED99ED79E3}" type="presParOf" srcId="{D783B6C3-DCBE-4EE7-8EAC-DD594B9F58D8}" destId="{6C26D041-A765-4627-A84F-50ED630637B9}" srcOrd="0" destOrd="0" presId="urn:microsoft.com/office/officeart/2005/8/layout/hierarchy6"/>
    <dgm:cxn modelId="{02F1CC92-440A-4274-A9B2-740FF1A1E79C}" type="presParOf" srcId="{D783B6C3-DCBE-4EE7-8EAC-DD594B9F58D8}" destId="{FF4DF912-5446-4E46-9159-3B943941E6BD}" srcOrd="1" destOrd="0" presId="urn:microsoft.com/office/officeart/2005/8/layout/hierarchy6"/>
    <dgm:cxn modelId="{F6B97CCE-5B3C-4E22-B545-BFD0775DD16C}" type="presParOf" srcId="{FF4DF912-5446-4E46-9159-3B943941E6BD}" destId="{D9E5195B-35FD-4982-AFD5-9796FE483609}" srcOrd="0" destOrd="0" presId="urn:microsoft.com/office/officeart/2005/8/layout/hierarchy6"/>
    <dgm:cxn modelId="{2AA8B939-722B-4E06-950E-8292D87AC300}" type="presParOf" srcId="{FF4DF912-5446-4E46-9159-3B943941E6BD}" destId="{C7A076B0-AF5E-40CC-B6B2-2FFF0EB9A76A}" srcOrd="1" destOrd="0" presId="urn:microsoft.com/office/officeart/2005/8/layout/hierarchy6"/>
    <dgm:cxn modelId="{FF5B3377-9036-4CA8-AC9A-8D2E23D27572}" type="presParOf" srcId="{C7A076B0-AF5E-40CC-B6B2-2FFF0EB9A76A}" destId="{35B7F0D4-CE68-43BB-A8A2-6FED8A766365}" srcOrd="0" destOrd="0" presId="urn:microsoft.com/office/officeart/2005/8/layout/hierarchy6"/>
    <dgm:cxn modelId="{ABDBA5F8-C969-43D9-A319-3AF97AC86548}" type="presParOf" srcId="{C7A076B0-AF5E-40CC-B6B2-2FFF0EB9A76A}" destId="{22B20138-032E-4BC6-86EF-74B7DB8BB2AF}" srcOrd="1" destOrd="0" presId="urn:microsoft.com/office/officeart/2005/8/layout/hierarchy6"/>
    <dgm:cxn modelId="{439C9302-DF8B-4123-844C-611D9ADAAFC0}" type="presParOf" srcId="{22B20138-032E-4BC6-86EF-74B7DB8BB2AF}" destId="{B8C3B2DC-B819-4CA3-8D95-91EADBFCFD34}" srcOrd="0" destOrd="0" presId="urn:microsoft.com/office/officeart/2005/8/layout/hierarchy6"/>
    <dgm:cxn modelId="{2AE97AF2-D1DF-4DAB-B52C-78C2B43353CA}" type="presParOf" srcId="{22B20138-032E-4BC6-86EF-74B7DB8BB2AF}" destId="{823CE43E-9C7E-46C7-A8A4-150C4D40FEA3}" srcOrd="1" destOrd="0" presId="urn:microsoft.com/office/officeart/2005/8/layout/hierarchy6"/>
    <dgm:cxn modelId="{857F2F9C-A97E-460B-AF76-541E9F155A4F}" type="presParOf" srcId="{823CE43E-9C7E-46C7-A8A4-150C4D40FEA3}" destId="{47CB6611-EAB8-409B-BC78-BBB68B6B8688}" srcOrd="0" destOrd="0" presId="urn:microsoft.com/office/officeart/2005/8/layout/hierarchy6"/>
    <dgm:cxn modelId="{E68490AE-23A1-4B46-B488-5B5BBB2F4609}" type="presParOf" srcId="{823CE43E-9C7E-46C7-A8A4-150C4D40FEA3}" destId="{5109DB96-9610-489E-85F9-A1ADE822057B}" srcOrd="1" destOrd="0" presId="urn:microsoft.com/office/officeart/2005/8/layout/hierarchy6"/>
    <dgm:cxn modelId="{CAA0C303-2B6D-4A78-A7CD-3F3DF5A0995A}" type="presParOf" srcId="{22B20138-032E-4BC6-86EF-74B7DB8BB2AF}" destId="{B2C450AB-893E-4215-A95F-5FC5475A2E74}" srcOrd="2" destOrd="0" presId="urn:microsoft.com/office/officeart/2005/8/layout/hierarchy6"/>
    <dgm:cxn modelId="{87431045-8736-444F-8A66-021C23B580FB}" type="presParOf" srcId="{22B20138-032E-4BC6-86EF-74B7DB8BB2AF}" destId="{80EA723A-5424-4166-B54C-0076B58183DB}" srcOrd="3" destOrd="0" presId="urn:microsoft.com/office/officeart/2005/8/layout/hierarchy6"/>
    <dgm:cxn modelId="{A71EE087-EB37-4404-96A3-968DB9412F8F}" type="presParOf" srcId="{80EA723A-5424-4166-B54C-0076B58183DB}" destId="{160C62A1-7597-4BBF-BE58-FAA1717B8398}" srcOrd="0" destOrd="0" presId="urn:microsoft.com/office/officeart/2005/8/layout/hierarchy6"/>
    <dgm:cxn modelId="{35942422-EC57-4D2D-ACF6-A13E62FDBE9F}" type="presParOf" srcId="{80EA723A-5424-4166-B54C-0076B58183DB}" destId="{E7C8CDAD-3585-46DC-A005-56E6307A1D62}" srcOrd="1" destOrd="0" presId="urn:microsoft.com/office/officeart/2005/8/layout/hierarchy6"/>
    <dgm:cxn modelId="{667EC88F-3061-4F72-978F-12177CC604CA}"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E1031C72-62CA-4079-8019-7EEA04580EFF}"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215571" y="201263"/>
          <a:ext cx="5849777" cy="812805"/>
        </a:xfrm>
        <a:solidFill>
          <a:srgbClr val="CCFF99"/>
        </a:solidFill>
        <a:ln w="25400" cap="flat" cmpd="sng" algn="ctr">
          <a:noFill/>
          <a:prstDash val="solid"/>
        </a:ln>
        <a:effectLst/>
      </dgm:spPr>
      <dgm:t>
        <a:bodyPr/>
        <a:lstStyle/>
        <a:p>
          <a:pPr algn="ct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三、未按规定建立事故隐患排查治理制度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512166" y="1365225"/>
          <a:ext cx="5256588" cy="941961"/>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未建立隐患排查治理制度；</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algn="l"/>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、未以正式文件发布。</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1014068"/>
          <a:ext cx="91440" cy="351156"/>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770404" y="3067768"/>
          <a:ext cx="2659874" cy="1389672"/>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第三十八条第一款</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4AF793B2-4FFE-4CED-B342-2DA907F1B1A7}" cxnId="{7D52FE04-00BD-416D-93C8-84BFF77A3B48}" type="parTrans">
      <dgm:prSet/>
      <dgm:spPr>
        <a:xfrm>
          <a:off x="2100341" y="2307186"/>
          <a:ext cx="2040118"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46942941-EABE-4C14-A1E2-BC06B4AD82FD}">
      <dgm:prSet custT="1"/>
      <dgm:spPr>
        <a:xfrm>
          <a:off x="4212699" y="3067768"/>
          <a:ext cx="3140749" cy="1389672"/>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《安全生产法》第九十八条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algn="ctr" defTabSz="755650">
            <a:lnSpc>
              <a:spcPct val="90000"/>
            </a:lnSpc>
            <a:spcBef>
              <a:spcPct val="0"/>
            </a:spcBef>
            <a:spcAft>
              <a:spcPct val="35000"/>
            </a:spcAft>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sz="1800" b="1" dirty="0">
            <a:solidFill>
              <a:srgbClr val="C00000"/>
            </a:solidFill>
            <a:latin typeface="仿宋" panose="02010609060101010101" pitchFamily="49" charset="-122"/>
            <a:ea typeface="仿宋" panose="02010609060101010101" pitchFamily="49" charset="-122"/>
            <a:cs typeface="+mn-cs"/>
          </a:endParaRPr>
        </a:p>
      </dgm:t>
    </dgm:pt>
    <dgm:pt modelId="{9BD2BFCC-6E4B-4C0F-948A-8D0AA94B8ABC}" cxnId="{4B70D59E-4E1D-4499-814A-B45AF68BABCF}" type="parTrans">
      <dgm:prSet/>
      <dgm:spPr>
        <a:xfrm>
          <a:off x="4140460" y="2307186"/>
          <a:ext cx="1642613" cy="76058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EB20CDAF-AC32-4C05-B06E-9189CE69870F}" cxnId="{4B70D59E-4E1D-4499-814A-B45AF68BABCF}"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31999" custScaleY="58489">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51156"/>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52174" custScaleY="67783"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040118" y="0"/>
              </a:moveTo>
              <a:lnTo>
                <a:pt x="2040118" y="380290"/>
              </a:lnTo>
              <a:lnTo>
                <a:pt x="0" y="380290"/>
              </a:lnTo>
              <a:lnTo>
                <a:pt x="0" y="760581"/>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custLinFactNeighborX="-7535"/>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8CCABFB6-4D41-4A20-A68B-602851A204A4}" type="pres">
      <dgm:prSet presAssocID="{9BD2BFCC-6E4B-4C0F-948A-8D0AA94B8ABC}" presName="Name19" presStyleLbl="parChTrans1D3" presStyleIdx="1" presStyleCnt="2"/>
      <dgm:spPr>
        <a:custGeom>
          <a:avLst/>
          <a:gdLst/>
          <a:ahLst/>
          <a:cxnLst/>
          <a:rect l="0" t="0" r="0" b="0"/>
          <a:pathLst>
            <a:path>
              <a:moveTo>
                <a:pt x="0" y="0"/>
              </a:moveTo>
              <a:lnTo>
                <a:pt x="0" y="380290"/>
              </a:lnTo>
              <a:lnTo>
                <a:pt x="1642613" y="380290"/>
              </a:lnTo>
              <a:lnTo>
                <a:pt x="1642613" y="760581"/>
              </a:lnTo>
            </a:path>
          </a:pathLst>
        </a:custGeom>
      </dgm:spPr>
      <dgm:t>
        <a:bodyPr/>
        <a:lstStyle/>
        <a:p>
          <a:endParaRPr lang="zh-CN" altLang="en-US"/>
        </a:p>
      </dgm:t>
    </dgm:pt>
    <dgm:pt modelId="{8E519F8F-08BD-421E-A523-3DE20D4E4059}" type="pres">
      <dgm:prSet presAssocID="{46942941-EABE-4C14-A1E2-BC06B4AD82FD}" presName="Name21" presStyleCnt="0"/>
      <dgm:spPr/>
    </dgm:pt>
    <dgm:pt modelId="{0CB6F01A-B020-4BF4-B845-5839FB6252AD}" type="pres">
      <dgm:prSet presAssocID="{46942941-EABE-4C14-A1E2-BC06B4AD82FD}" presName="level2Shape" presStyleLbl="node3" presStyleIdx="1" presStyleCnt="2" custScaleX="150671"/>
      <dgm:spPr>
        <a:prstGeom prst="roundRect">
          <a:avLst>
            <a:gd name="adj" fmla="val 10000"/>
          </a:avLst>
        </a:prstGeom>
      </dgm:spPr>
      <dgm:t>
        <a:bodyPr/>
        <a:lstStyle/>
        <a:p>
          <a:endParaRPr lang="zh-CN" altLang="en-US"/>
        </a:p>
      </dgm:t>
    </dgm:pt>
    <dgm:pt modelId="{73090AC1-B07D-4579-9557-4970E562BBBE}" type="pres">
      <dgm:prSet presAssocID="{46942941-EABE-4C14-A1E2-BC06B4AD82FD}" presName="hierChild3" presStyleCnt="0"/>
      <dgm:spPr/>
    </dgm:pt>
    <dgm:pt modelId="{31BB5FBE-AAFA-4F30-A40B-5C9471A85C24}" type="pres">
      <dgm:prSet presAssocID="{ECF82854-3478-447A-B46F-0259CD0F138C}" presName="bgShapesFlow" presStyleCnt="0"/>
      <dgm:spPr/>
    </dgm:pt>
  </dgm:ptLst>
  <dgm:cxnLst>
    <dgm:cxn modelId="{03033E63-0734-49B0-8931-19CD3BCC4924}" type="presOf" srcId="{330ED5B6-AFF0-4B5F-9D18-97F6A86C8C95}" destId="{D9E5195B-35FD-4982-AFD5-9796FE483609}" srcOrd="0" destOrd="0" presId="urn:microsoft.com/office/officeart/2005/8/layout/hierarchy6"/>
    <dgm:cxn modelId="{CEA356FC-BE47-4F51-B880-8724740A1F06}" type="presOf" srcId="{8AE4799B-E831-44A3-BE35-5502C88DB8D3}" destId="{35B7F0D4-CE68-43BB-A8A2-6FED8A766365}" srcOrd="0" destOrd="0" presId="urn:microsoft.com/office/officeart/2005/8/layout/hierarchy6"/>
    <dgm:cxn modelId="{B35CA661-84DF-4691-99A0-641763A447BC}" type="presOf" srcId="{3AE78F2D-313C-439F-AB05-B33D25FE33AD}" destId="{6C26D041-A765-4627-A84F-50ED630637B9}" srcOrd="0" destOrd="0" presId="urn:microsoft.com/office/officeart/2005/8/layout/hierarchy6"/>
    <dgm:cxn modelId="{89018A6C-501A-4C1C-97F9-3FA93D23169F}" type="presOf" srcId="{4AF793B2-4FFE-4CED-B342-2DA907F1B1A7}" destId="{B8C3B2DC-B819-4CA3-8D95-91EADBFCFD34}" srcOrd="0" destOrd="0" presId="urn:microsoft.com/office/officeart/2005/8/layout/hierarchy6"/>
    <dgm:cxn modelId="{4B70D59E-4E1D-4499-814A-B45AF68BABCF}" srcId="{8AE4799B-E831-44A3-BE35-5502C88DB8D3}" destId="{46942941-EABE-4C14-A1E2-BC06B4AD82FD}" srcOrd="1" destOrd="0" parTransId="{9BD2BFCC-6E4B-4C0F-948A-8D0AA94B8ABC}" sibTransId="{EB20CDAF-AC32-4C05-B06E-9189CE69870F}"/>
    <dgm:cxn modelId="{39F63814-BAD2-4927-9D54-4AB2C8406D99}" type="presOf" srcId="{9BD2BFCC-6E4B-4C0F-948A-8D0AA94B8ABC}" destId="{8CCABFB6-4D41-4A20-A68B-602851A204A4}"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6C66BE61-34B6-431C-8E26-89CC4EEB7158}" type="presOf" srcId="{6C1BFD2C-9430-444A-B091-DB3505A50F59}" destId="{47CB6611-EAB8-409B-BC78-BBB68B6B8688}"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34DE8E15-BE12-46BA-ACA4-03A1B4AC6652}" type="presOf" srcId="{46942941-EABE-4C14-A1E2-BC06B4AD82FD}" destId="{0CB6F01A-B020-4BF4-B845-5839FB6252AD}" srcOrd="0" destOrd="0" presId="urn:microsoft.com/office/officeart/2005/8/layout/hierarchy6"/>
    <dgm:cxn modelId="{E3856818-6C46-49E6-864C-6A6084DF0119}" type="presOf" srcId="{ECF82854-3478-447A-B46F-0259CD0F138C}" destId="{30469AB7-B446-45DB-B9A5-466439D7129F}" srcOrd="0" destOrd="0" presId="urn:microsoft.com/office/officeart/2005/8/layout/hierarchy6"/>
    <dgm:cxn modelId="{D3486350-7388-4BBE-885A-6D30B0367ECC}" type="presParOf" srcId="{30469AB7-B446-45DB-B9A5-466439D7129F}" destId="{B40D5ECB-548D-4C90-92A7-0CD0CDB1A32E}" srcOrd="0" destOrd="0" presId="urn:microsoft.com/office/officeart/2005/8/layout/hierarchy6"/>
    <dgm:cxn modelId="{747C9C65-1B16-4FD4-ABA9-97763956638F}" type="presParOf" srcId="{B40D5ECB-548D-4C90-92A7-0CD0CDB1A32E}" destId="{CA5AE0F4-2F6A-41BB-AF7F-33D053ECCBC3}" srcOrd="0" destOrd="0" presId="urn:microsoft.com/office/officeart/2005/8/layout/hierarchy6"/>
    <dgm:cxn modelId="{88821C6F-2F62-4500-9A7B-76FD3540AE92}" type="presParOf" srcId="{CA5AE0F4-2F6A-41BB-AF7F-33D053ECCBC3}" destId="{D783B6C3-DCBE-4EE7-8EAC-DD594B9F58D8}" srcOrd="0" destOrd="0" presId="urn:microsoft.com/office/officeart/2005/8/layout/hierarchy6"/>
    <dgm:cxn modelId="{93BD8AA3-B634-415F-ABFC-A672D551F02B}" type="presParOf" srcId="{D783B6C3-DCBE-4EE7-8EAC-DD594B9F58D8}" destId="{6C26D041-A765-4627-A84F-50ED630637B9}" srcOrd="0" destOrd="0" presId="urn:microsoft.com/office/officeart/2005/8/layout/hierarchy6"/>
    <dgm:cxn modelId="{75E8BF63-981C-4C58-B311-3F4D268831A3}" type="presParOf" srcId="{D783B6C3-DCBE-4EE7-8EAC-DD594B9F58D8}" destId="{FF4DF912-5446-4E46-9159-3B943941E6BD}" srcOrd="1" destOrd="0" presId="urn:microsoft.com/office/officeart/2005/8/layout/hierarchy6"/>
    <dgm:cxn modelId="{FA75F71B-2F9A-4420-AF20-4E6E5D581D7F}" type="presParOf" srcId="{FF4DF912-5446-4E46-9159-3B943941E6BD}" destId="{D9E5195B-35FD-4982-AFD5-9796FE483609}" srcOrd="0" destOrd="0" presId="urn:microsoft.com/office/officeart/2005/8/layout/hierarchy6"/>
    <dgm:cxn modelId="{00E95BF0-7B7E-4D55-AF11-9F259D2AA1EA}" type="presParOf" srcId="{FF4DF912-5446-4E46-9159-3B943941E6BD}" destId="{C7A076B0-AF5E-40CC-B6B2-2FFF0EB9A76A}" srcOrd="1" destOrd="0" presId="urn:microsoft.com/office/officeart/2005/8/layout/hierarchy6"/>
    <dgm:cxn modelId="{866CF9A6-C862-45AE-9E59-792BABA0A461}" type="presParOf" srcId="{C7A076B0-AF5E-40CC-B6B2-2FFF0EB9A76A}" destId="{35B7F0D4-CE68-43BB-A8A2-6FED8A766365}" srcOrd="0" destOrd="0" presId="urn:microsoft.com/office/officeart/2005/8/layout/hierarchy6"/>
    <dgm:cxn modelId="{41801681-269C-4408-A569-DF939E5383D4}" type="presParOf" srcId="{C7A076B0-AF5E-40CC-B6B2-2FFF0EB9A76A}" destId="{22B20138-032E-4BC6-86EF-74B7DB8BB2AF}" srcOrd="1" destOrd="0" presId="urn:microsoft.com/office/officeart/2005/8/layout/hierarchy6"/>
    <dgm:cxn modelId="{32B66A7F-A3AA-4031-A28B-C1D04DC22EAD}" type="presParOf" srcId="{22B20138-032E-4BC6-86EF-74B7DB8BB2AF}" destId="{B8C3B2DC-B819-4CA3-8D95-91EADBFCFD34}" srcOrd="0" destOrd="0" presId="urn:microsoft.com/office/officeart/2005/8/layout/hierarchy6"/>
    <dgm:cxn modelId="{4A9262F3-E271-40B4-89EF-8F92C8FFD490}" type="presParOf" srcId="{22B20138-032E-4BC6-86EF-74B7DB8BB2AF}" destId="{823CE43E-9C7E-46C7-A8A4-150C4D40FEA3}" srcOrd="1" destOrd="0" presId="urn:microsoft.com/office/officeart/2005/8/layout/hierarchy6"/>
    <dgm:cxn modelId="{5DAF1E19-0F05-4E3C-961C-AD39938366D0}" type="presParOf" srcId="{823CE43E-9C7E-46C7-A8A4-150C4D40FEA3}" destId="{47CB6611-EAB8-409B-BC78-BBB68B6B8688}" srcOrd="0" destOrd="0" presId="urn:microsoft.com/office/officeart/2005/8/layout/hierarchy6"/>
    <dgm:cxn modelId="{DAE2C8AF-6AE0-405B-B8AC-A7E1354B9E08}" type="presParOf" srcId="{823CE43E-9C7E-46C7-A8A4-150C4D40FEA3}" destId="{5109DB96-9610-489E-85F9-A1ADE822057B}" srcOrd="1" destOrd="0" presId="urn:microsoft.com/office/officeart/2005/8/layout/hierarchy6"/>
    <dgm:cxn modelId="{DA0FF8D6-9A43-4AC1-B612-1D9A77F251AE}" type="presParOf" srcId="{22B20138-032E-4BC6-86EF-74B7DB8BB2AF}" destId="{8CCABFB6-4D41-4A20-A68B-602851A204A4}" srcOrd="2" destOrd="0" presId="urn:microsoft.com/office/officeart/2005/8/layout/hierarchy6"/>
    <dgm:cxn modelId="{71AF6A90-B4CB-4D9D-8B73-E35D44147766}" type="presParOf" srcId="{22B20138-032E-4BC6-86EF-74B7DB8BB2AF}" destId="{8E519F8F-08BD-421E-A523-3DE20D4E4059}" srcOrd="3" destOrd="0" presId="urn:microsoft.com/office/officeart/2005/8/layout/hierarchy6"/>
    <dgm:cxn modelId="{B3089EDE-8E4B-422E-8A24-A2E592C77D06}" type="presParOf" srcId="{8E519F8F-08BD-421E-A523-3DE20D4E4059}" destId="{0CB6F01A-B020-4BF4-B845-5839FB6252AD}" srcOrd="0" destOrd="0" presId="urn:microsoft.com/office/officeart/2005/8/layout/hierarchy6"/>
    <dgm:cxn modelId="{F21DAF31-2808-4796-A321-CEF5D8EC57DE}" type="presParOf" srcId="{8E519F8F-08BD-421E-A523-3DE20D4E4059}" destId="{73090AC1-B07D-4579-9557-4970E562BBBE}" srcOrd="1" destOrd="0" presId="urn:microsoft.com/office/officeart/2005/8/layout/hierarchy6"/>
    <dgm:cxn modelId="{D8CF3288-8571-4BFF-8E92-04E8FF336EE5}"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CFBF1535-9444-46AE-9F6E-CCA0C6009239}"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656184" y="182379"/>
          <a:ext cx="4968551" cy="661469"/>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四、未定期对本单位事故隐患进行排查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440160" y="1230743"/>
          <a:ext cx="5400599" cy="876482"/>
        </a:xfrm>
        <a:solidFill>
          <a:srgbClr val="CCFF99"/>
        </a:solidFill>
        <a:ln w="25400" cap="flat" cmpd="sng" algn="ctr">
          <a:noFill/>
          <a:prstDash val="solid"/>
        </a:ln>
        <a:effectLst/>
      </dgm:spPr>
      <dgm:t>
        <a:bodyPr/>
        <a:lstStyle/>
        <a:p>
          <a:pPr algn="l">
            <a:lnSpc>
              <a:spcPts val="1900"/>
            </a:lnSpc>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未按规定开展隐患排查；</a:t>
          </a:r>
        </a:p>
        <a:p>
          <a:pPr algn="l">
            <a:lnSpc>
              <a:spcPts val="1900"/>
            </a:lnSpc>
          </a:pP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、未按职责分工及时间要求进行排查。</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843848"/>
          <a:ext cx="91440" cy="386895"/>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3713" y="2945217"/>
          <a:ext cx="2930586" cy="153110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第七条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4AF793B2-4FFE-4CED-B342-2DA907F1B1A7}" cxnId="{7D52FE04-00BD-416D-93C8-84BFF77A3B48}" type="parTrans">
      <dgm:prSet/>
      <dgm:spPr>
        <a:xfrm>
          <a:off x="1469006" y="2107226"/>
          <a:ext cx="2671453" cy="837990"/>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969269E1-90EB-4FCD-B047-AC4B3E57C6DE}">
      <dgm:prSet custT="1"/>
      <dgm:spPr>
        <a:xfrm>
          <a:off x="3623298" y="2945217"/>
          <a:ext cx="4653909" cy="1531107"/>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第十九条第二项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（给予警告、责令改正，并处罚款）</a:t>
          </a:r>
          <a:endParaRPr lang="zh-CN" altLang="en-US" sz="1800" dirty="0">
            <a:solidFill>
              <a:sysClr val="window" lastClr="FFFFFF"/>
            </a:solidFill>
            <a:latin typeface="Calibri" panose="020F0502020204030204"/>
            <a:ea typeface="宋体" panose="02010600030101010101" pitchFamily="2" charset="-122"/>
            <a:cs typeface="+mn-cs"/>
          </a:endParaRPr>
        </a:p>
      </dgm:t>
    </dgm:pt>
    <dgm:pt modelId="{57D6219D-2B81-4D4F-BD7C-5CF13AD08A54}" cxnId="{4AAA8704-6970-48BF-AF7D-E8271296C8F4}" type="parTrans">
      <dgm:prSet/>
      <dgm:spPr>
        <a:xfrm>
          <a:off x="4140460" y="2107226"/>
          <a:ext cx="1809792" cy="837990"/>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C61F1C1B-B77A-4BA8-A290-905E2765E31F}" cxnId="{4AAA8704-6970-48BF-AF7D-E8271296C8F4}"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03601" custScaleY="43202">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86895"/>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35150" custScaleY="57245"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671453" y="0"/>
              </a:moveTo>
              <a:lnTo>
                <a:pt x="2671453" y="418995"/>
              </a:lnTo>
              <a:lnTo>
                <a:pt x="0" y="418995"/>
              </a:lnTo>
              <a:lnTo>
                <a:pt x="0" y="837990"/>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18F35D13-9F04-4A5B-8627-C4CD20E42530}" type="pres">
      <dgm:prSet presAssocID="{57D6219D-2B81-4D4F-BD7C-5CF13AD08A54}" presName="Name19" presStyleLbl="parChTrans1D3" presStyleIdx="1" presStyleCnt="2"/>
      <dgm:spPr>
        <a:custGeom>
          <a:avLst/>
          <a:gdLst/>
          <a:ahLst/>
          <a:cxnLst/>
          <a:rect l="0" t="0" r="0" b="0"/>
          <a:pathLst>
            <a:path>
              <a:moveTo>
                <a:pt x="0" y="0"/>
              </a:moveTo>
              <a:lnTo>
                <a:pt x="0" y="418995"/>
              </a:lnTo>
              <a:lnTo>
                <a:pt x="1809792" y="418995"/>
              </a:lnTo>
              <a:lnTo>
                <a:pt x="1809792" y="837990"/>
              </a:lnTo>
            </a:path>
          </a:pathLst>
        </a:custGeom>
      </dgm:spPr>
      <dgm:t>
        <a:bodyPr/>
        <a:lstStyle/>
        <a:p>
          <a:endParaRPr lang="zh-CN" altLang="en-US"/>
        </a:p>
      </dgm:t>
    </dgm:pt>
    <dgm:pt modelId="{368DAE46-F1F5-4358-8D87-527C1ADED631}" type="pres">
      <dgm:prSet presAssocID="{969269E1-90EB-4FCD-B047-AC4B3E57C6DE}" presName="Name21" presStyleCnt="0"/>
      <dgm:spPr/>
    </dgm:pt>
    <dgm:pt modelId="{12F57740-7991-419B-93CF-73FFAE7960A0}" type="pres">
      <dgm:prSet presAssocID="{969269E1-90EB-4FCD-B047-AC4B3E57C6DE}" presName="level2Shape" presStyleLbl="node3" presStyleIdx="1" presStyleCnt="2" custScaleX="202638"/>
      <dgm:spPr>
        <a:prstGeom prst="roundRect">
          <a:avLst>
            <a:gd name="adj" fmla="val 10000"/>
          </a:avLst>
        </a:prstGeom>
      </dgm:spPr>
      <dgm:t>
        <a:bodyPr/>
        <a:lstStyle/>
        <a:p>
          <a:endParaRPr lang="zh-CN" altLang="en-US"/>
        </a:p>
      </dgm:t>
    </dgm:pt>
    <dgm:pt modelId="{7774B7D0-3F24-4CAD-ADD7-DBFD382B7A53}" type="pres">
      <dgm:prSet presAssocID="{969269E1-90EB-4FCD-B047-AC4B3E57C6DE}" presName="hierChild3" presStyleCnt="0"/>
      <dgm:spPr/>
    </dgm:pt>
    <dgm:pt modelId="{31BB5FBE-AAFA-4F30-A40B-5C9471A85C24}" type="pres">
      <dgm:prSet presAssocID="{ECF82854-3478-447A-B46F-0259CD0F138C}" presName="bgShapesFlow" presStyleCnt="0"/>
      <dgm:spPr/>
    </dgm:pt>
  </dgm:ptLst>
  <dgm:cxnLst>
    <dgm:cxn modelId="{F655CA25-941A-4476-A539-91F987885545}" type="presOf" srcId="{3AE78F2D-313C-439F-AB05-B33D25FE33AD}" destId="{6C26D041-A765-4627-A84F-50ED630637B9}" srcOrd="0" destOrd="0" presId="urn:microsoft.com/office/officeart/2005/8/layout/hierarchy6"/>
    <dgm:cxn modelId="{06A965B2-38EB-4057-8191-8C3D697BCE03}" type="presOf" srcId="{4AF793B2-4FFE-4CED-B342-2DA907F1B1A7}" destId="{B8C3B2DC-B819-4CA3-8D95-91EADBFCFD34}"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4AAA8704-6970-48BF-AF7D-E8271296C8F4}" srcId="{8AE4799B-E831-44A3-BE35-5502C88DB8D3}" destId="{969269E1-90EB-4FCD-B047-AC4B3E57C6DE}" srcOrd="1" destOrd="0" parTransId="{57D6219D-2B81-4D4F-BD7C-5CF13AD08A54}" sibTransId="{C61F1C1B-B77A-4BA8-A290-905E2765E31F}"/>
    <dgm:cxn modelId="{6F5F7A70-21BC-43C2-9698-FD3547D74D82}" type="presOf" srcId="{969269E1-90EB-4FCD-B047-AC4B3E57C6DE}" destId="{12F57740-7991-419B-93CF-73FFAE7960A0}" srcOrd="0" destOrd="0" presId="urn:microsoft.com/office/officeart/2005/8/layout/hierarchy6"/>
    <dgm:cxn modelId="{5CB95850-A301-4991-9D4D-4B9F5D434957}" type="presOf" srcId="{57D6219D-2B81-4D4F-BD7C-5CF13AD08A54}" destId="{18F35D13-9F04-4A5B-8627-C4CD20E42530}" srcOrd="0" destOrd="0" presId="urn:microsoft.com/office/officeart/2005/8/layout/hierarchy6"/>
    <dgm:cxn modelId="{AA282F31-9726-4947-8B7F-A31ED9C2B4B9}" type="presOf" srcId="{8AE4799B-E831-44A3-BE35-5502C88DB8D3}" destId="{35B7F0D4-CE68-43BB-A8A2-6FED8A766365}"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BC98F9CD-0ECC-4B50-A72E-8B21ABCFE731}" type="presOf" srcId="{6C1BFD2C-9430-444A-B091-DB3505A50F59}" destId="{47CB6611-EAB8-409B-BC78-BBB68B6B8688}" srcOrd="0" destOrd="0" presId="urn:microsoft.com/office/officeart/2005/8/layout/hierarchy6"/>
    <dgm:cxn modelId="{67D094E5-5ABE-4EA3-82A8-32CFCA50571A}" type="presOf" srcId="{ECF82854-3478-447A-B46F-0259CD0F138C}" destId="{30469AB7-B446-45DB-B9A5-466439D7129F}" srcOrd="0" destOrd="0" presId="urn:microsoft.com/office/officeart/2005/8/layout/hierarchy6"/>
    <dgm:cxn modelId="{9C86D4AB-82B8-4C11-9EE9-8B0A46DA2FED}" srcId="{ECF82854-3478-447A-B46F-0259CD0F138C}" destId="{3AE78F2D-313C-439F-AB05-B33D25FE33AD}" srcOrd="0" destOrd="0" parTransId="{BFA2FDCE-A25F-4D97-94E3-A5E4491432F0}" sibTransId="{F2BFFBEB-CF65-449B-9242-153AADB81D28}"/>
    <dgm:cxn modelId="{589C8197-A11F-4A52-B519-CC525C076985}" type="presOf" srcId="{330ED5B6-AFF0-4B5F-9D18-97F6A86C8C95}" destId="{D9E5195B-35FD-4982-AFD5-9796FE483609}" srcOrd="0" destOrd="0" presId="urn:microsoft.com/office/officeart/2005/8/layout/hierarchy6"/>
    <dgm:cxn modelId="{01BB5D7E-E39D-4D57-B7A1-F6B1B08757C8}" type="presParOf" srcId="{30469AB7-B446-45DB-B9A5-466439D7129F}" destId="{B40D5ECB-548D-4C90-92A7-0CD0CDB1A32E}" srcOrd="0" destOrd="0" presId="urn:microsoft.com/office/officeart/2005/8/layout/hierarchy6"/>
    <dgm:cxn modelId="{82AA47F1-0357-488C-9149-5C178AFF7888}" type="presParOf" srcId="{B40D5ECB-548D-4C90-92A7-0CD0CDB1A32E}" destId="{CA5AE0F4-2F6A-41BB-AF7F-33D053ECCBC3}" srcOrd="0" destOrd="0" presId="urn:microsoft.com/office/officeart/2005/8/layout/hierarchy6"/>
    <dgm:cxn modelId="{78F1BDA2-BAB9-49D0-9D99-A5F8B83166F4}" type="presParOf" srcId="{CA5AE0F4-2F6A-41BB-AF7F-33D053ECCBC3}" destId="{D783B6C3-DCBE-4EE7-8EAC-DD594B9F58D8}" srcOrd="0" destOrd="0" presId="urn:microsoft.com/office/officeart/2005/8/layout/hierarchy6"/>
    <dgm:cxn modelId="{BC1CE269-DD83-4445-A94F-F5DEDCD1FE9B}" type="presParOf" srcId="{D783B6C3-DCBE-4EE7-8EAC-DD594B9F58D8}" destId="{6C26D041-A765-4627-A84F-50ED630637B9}" srcOrd="0" destOrd="0" presId="urn:microsoft.com/office/officeart/2005/8/layout/hierarchy6"/>
    <dgm:cxn modelId="{91E4CDFC-2541-4016-820A-9DA7BF30B60C}" type="presParOf" srcId="{D783B6C3-DCBE-4EE7-8EAC-DD594B9F58D8}" destId="{FF4DF912-5446-4E46-9159-3B943941E6BD}" srcOrd="1" destOrd="0" presId="urn:microsoft.com/office/officeart/2005/8/layout/hierarchy6"/>
    <dgm:cxn modelId="{CC90BF55-2B8E-44A6-B3E0-41D949FCCA30}" type="presParOf" srcId="{FF4DF912-5446-4E46-9159-3B943941E6BD}" destId="{D9E5195B-35FD-4982-AFD5-9796FE483609}" srcOrd="0" destOrd="0" presId="urn:microsoft.com/office/officeart/2005/8/layout/hierarchy6"/>
    <dgm:cxn modelId="{65988064-F876-40D3-86FB-A1F6CF9CB26B}" type="presParOf" srcId="{FF4DF912-5446-4E46-9159-3B943941E6BD}" destId="{C7A076B0-AF5E-40CC-B6B2-2FFF0EB9A76A}" srcOrd="1" destOrd="0" presId="urn:microsoft.com/office/officeart/2005/8/layout/hierarchy6"/>
    <dgm:cxn modelId="{DFEBC038-1C00-436B-BE3C-A62B7809CCF4}" type="presParOf" srcId="{C7A076B0-AF5E-40CC-B6B2-2FFF0EB9A76A}" destId="{35B7F0D4-CE68-43BB-A8A2-6FED8A766365}" srcOrd="0" destOrd="0" presId="urn:microsoft.com/office/officeart/2005/8/layout/hierarchy6"/>
    <dgm:cxn modelId="{7D79B830-B58B-4F44-B0B5-8BD6598AED81}" type="presParOf" srcId="{C7A076B0-AF5E-40CC-B6B2-2FFF0EB9A76A}" destId="{22B20138-032E-4BC6-86EF-74B7DB8BB2AF}" srcOrd="1" destOrd="0" presId="urn:microsoft.com/office/officeart/2005/8/layout/hierarchy6"/>
    <dgm:cxn modelId="{0E1CEC33-DE48-4FE5-98A6-1F5C540DC63B}" type="presParOf" srcId="{22B20138-032E-4BC6-86EF-74B7DB8BB2AF}" destId="{B8C3B2DC-B819-4CA3-8D95-91EADBFCFD34}" srcOrd="0" destOrd="0" presId="urn:microsoft.com/office/officeart/2005/8/layout/hierarchy6"/>
    <dgm:cxn modelId="{D497E0F5-A11E-4B25-BFC0-F6667D2827C5}" type="presParOf" srcId="{22B20138-032E-4BC6-86EF-74B7DB8BB2AF}" destId="{823CE43E-9C7E-46C7-A8A4-150C4D40FEA3}" srcOrd="1" destOrd="0" presId="urn:microsoft.com/office/officeart/2005/8/layout/hierarchy6"/>
    <dgm:cxn modelId="{14C4630F-021A-463D-87D9-E3E767715EA1}" type="presParOf" srcId="{823CE43E-9C7E-46C7-A8A4-150C4D40FEA3}" destId="{47CB6611-EAB8-409B-BC78-BBB68B6B8688}" srcOrd="0" destOrd="0" presId="urn:microsoft.com/office/officeart/2005/8/layout/hierarchy6"/>
    <dgm:cxn modelId="{8E9E8511-84A0-4432-9BE8-173A72C080DA}" type="presParOf" srcId="{823CE43E-9C7E-46C7-A8A4-150C4D40FEA3}" destId="{5109DB96-9610-489E-85F9-A1ADE822057B}" srcOrd="1" destOrd="0" presId="urn:microsoft.com/office/officeart/2005/8/layout/hierarchy6"/>
    <dgm:cxn modelId="{58684089-6F69-41DE-BEAE-5B323260DC98}" type="presParOf" srcId="{22B20138-032E-4BC6-86EF-74B7DB8BB2AF}" destId="{18F35D13-9F04-4A5B-8627-C4CD20E42530}" srcOrd="2" destOrd="0" presId="urn:microsoft.com/office/officeart/2005/8/layout/hierarchy6"/>
    <dgm:cxn modelId="{95987CB1-0C9A-4E05-8F29-2BAD7C0AB415}" type="presParOf" srcId="{22B20138-032E-4BC6-86EF-74B7DB8BB2AF}" destId="{368DAE46-F1F5-4358-8D87-527C1ADED631}" srcOrd="3" destOrd="0" presId="urn:microsoft.com/office/officeart/2005/8/layout/hierarchy6"/>
    <dgm:cxn modelId="{121272EB-4021-41E6-AD20-F02348E620E5}" type="presParOf" srcId="{368DAE46-F1F5-4358-8D87-527C1ADED631}" destId="{12F57740-7991-419B-93CF-73FFAE7960A0}" srcOrd="0" destOrd="0" presId="urn:microsoft.com/office/officeart/2005/8/layout/hierarchy6"/>
    <dgm:cxn modelId="{9DF4326A-98BD-4AC6-ACA7-0AF464CF9350}" type="presParOf" srcId="{368DAE46-F1F5-4358-8D87-527C1ADED631}" destId="{7774B7D0-3F24-4CAD-ADD7-DBFD382B7A53}" srcOrd="1" destOrd="0" presId="urn:microsoft.com/office/officeart/2005/8/layout/hierarchy6"/>
    <dgm:cxn modelId="{44D4630A-25A4-411B-AA91-881F71C0631D}"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10B37B3E-348D-419A-A37D-E0394CAFF2BE}"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728191" y="285174"/>
          <a:ext cx="4824537" cy="629798"/>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五、未如实记录事故隐患排查治理情况</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512167" y="1283344"/>
          <a:ext cx="5256585" cy="834517"/>
        </a:xfrm>
        <a:solidFill>
          <a:srgbClr val="CCFF99"/>
        </a:solidFill>
        <a:ln w="25400" cap="flat" cmpd="sng" algn="ctr">
          <a:noFill/>
          <a:prstDash val="solid"/>
        </a:ln>
        <a:effectLst/>
      </dgm:spPr>
      <dgm:t>
        <a:bodyPr/>
        <a:lstStyle/>
        <a:p>
          <a:pPr algn="l">
            <a:lnSpc>
              <a:spcPts val="1900"/>
            </a:lnSpc>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未如实记录排查治理情况；</a:t>
          </a:r>
        </a:p>
        <a:p>
          <a:pPr algn="l">
            <a:lnSpc>
              <a:spcPts val="1900"/>
            </a:lnSpc>
          </a:pP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          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、编造隐患排查治理记录。</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914972"/>
          <a:ext cx="91440" cy="368371"/>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744373" y="2915730"/>
          <a:ext cx="2790272" cy="1457799"/>
        </a:xfrm>
        <a:solidFill>
          <a:srgbClr val="CCFF99"/>
        </a:solidFill>
        <a:ln w="25400" cap="flat" cmpd="sng" algn="ctr">
          <a:noFill/>
          <a:prstDash val="solid"/>
        </a:ln>
        <a:effectLst/>
      </dgm:spPr>
      <dgm:t>
        <a:bodyPr/>
        <a:lstStyle/>
        <a:p>
          <a:pPr algn="l"/>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6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第三十八</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条第一款</a:t>
          </a:r>
        </a:p>
      </dgm:t>
    </dgm:pt>
    <dgm:pt modelId="{4AF793B2-4FFE-4CED-B342-2DA907F1B1A7}" cxnId="{7D52FE04-00BD-416D-93C8-84BFF77A3B48}" type="parTrans">
      <dgm:prSet/>
      <dgm:spPr>
        <a:xfrm>
          <a:off x="2139510" y="2117861"/>
          <a:ext cx="2000950" cy="797868"/>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39A24B4E-1725-4476-84C9-18599D64E122}">
      <dgm:prSet custT="1"/>
      <dgm:spPr>
        <a:xfrm>
          <a:off x="4190656" y="2915730"/>
          <a:ext cx="3345891" cy="1457799"/>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《安全生产法》第九十四条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dirty="0">
            <a:solidFill>
              <a:sysClr val="window" lastClr="FFFFFF"/>
            </a:solidFill>
            <a:latin typeface="Calibri" panose="020F0502020204030204"/>
            <a:ea typeface="宋体" panose="02010600030101010101" pitchFamily="2" charset="-122"/>
            <a:cs typeface="+mn-cs"/>
          </a:endParaRPr>
        </a:p>
      </dgm:t>
    </dgm:pt>
    <dgm:pt modelId="{45A3679A-15ED-4375-BF51-B0F726B7FA27}" cxnId="{F22DA1AB-3890-4D2D-A824-68B0ED3AE811}" type="parTrans">
      <dgm:prSet/>
      <dgm:spPr>
        <a:xfrm>
          <a:off x="4140460" y="2117861"/>
          <a:ext cx="1723141" cy="797868"/>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78F0EB05-4736-4112-8980-F376E57EDA5F}" cxnId="{F22DA1AB-3890-4D2D-A824-68B0ED3AE811}"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00873" custScaleY="43202">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68371"/>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40389" custScaleY="57245"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000950" y="0"/>
              </a:moveTo>
              <a:lnTo>
                <a:pt x="2000950" y="398934"/>
              </a:lnTo>
              <a:lnTo>
                <a:pt x="0" y="398934"/>
              </a:lnTo>
              <a:lnTo>
                <a:pt x="0" y="797868"/>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FBA3F474-C230-4047-BE05-40D5A8F9B293}" type="pres">
      <dgm:prSet presAssocID="{45A3679A-15ED-4375-BF51-B0F726B7FA27}" presName="Name19" presStyleLbl="parChTrans1D3" presStyleIdx="1" presStyleCnt="2"/>
      <dgm:spPr>
        <a:custGeom>
          <a:avLst/>
          <a:gdLst/>
          <a:ahLst/>
          <a:cxnLst/>
          <a:rect l="0" t="0" r="0" b="0"/>
          <a:pathLst>
            <a:path>
              <a:moveTo>
                <a:pt x="0" y="0"/>
              </a:moveTo>
              <a:lnTo>
                <a:pt x="0" y="398934"/>
              </a:lnTo>
              <a:lnTo>
                <a:pt x="1723141" y="398934"/>
              </a:lnTo>
              <a:lnTo>
                <a:pt x="1723141" y="797868"/>
              </a:lnTo>
            </a:path>
          </a:pathLst>
        </a:custGeom>
      </dgm:spPr>
      <dgm:t>
        <a:bodyPr/>
        <a:lstStyle/>
        <a:p>
          <a:endParaRPr lang="zh-CN" altLang="en-US"/>
        </a:p>
      </dgm:t>
    </dgm:pt>
    <dgm:pt modelId="{8BC55F33-9933-46B3-9D4F-F6B5D1447B97}" type="pres">
      <dgm:prSet presAssocID="{39A24B4E-1725-4476-84C9-18599D64E122}" presName="Name21" presStyleCnt="0"/>
      <dgm:spPr/>
    </dgm:pt>
    <dgm:pt modelId="{FF7AEF11-6EDF-4570-840B-02BAA35FF7DF}" type="pres">
      <dgm:prSet presAssocID="{39A24B4E-1725-4476-84C9-18599D64E122}" presName="level2Shape" presStyleLbl="node3" presStyleIdx="1" presStyleCnt="2" custScaleX="153011"/>
      <dgm:spPr>
        <a:prstGeom prst="roundRect">
          <a:avLst>
            <a:gd name="adj" fmla="val 10000"/>
          </a:avLst>
        </a:prstGeom>
      </dgm:spPr>
      <dgm:t>
        <a:bodyPr/>
        <a:lstStyle/>
        <a:p>
          <a:endParaRPr lang="zh-CN" altLang="en-US"/>
        </a:p>
      </dgm:t>
    </dgm:pt>
    <dgm:pt modelId="{CF0F80A5-0075-48F5-B50A-AB7B5D755550}" type="pres">
      <dgm:prSet presAssocID="{39A24B4E-1725-4476-84C9-18599D64E122}" presName="hierChild3" presStyleCnt="0"/>
      <dgm:spPr/>
    </dgm:pt>
    <dgm:pt modelId="{31BB5FBE-AAFA-4F30-A40B-5C9471A85C24}" type="pres">
      <dgm:prSet presAssocID="{ECF82854-3478-447A-B46F-0259CD0F138C}" presName="bgShapesFlow" presStyleCnt="0"/>
      <dgm:spPr/>
    </dgm:pt>
  </dgm:ptLst>
  <dgm:cxnLst>
    <dgm:cxn modelId="{F220C074-7608-4FED-B2F4-E82127C46C5E}" type="presOf" srcId="{45A3679A-15ED-4375-BF51-B0F726B7FA27}" destId="{FBA3F474-C230-4047-BE05-40D5A8F9B293}" srcOrd="0" destOrd="0" presId="urn:microsoft.com/office/officeart/2005/8/layout/hierarchy6"/>
    <dgm:cxn modelId="{EF41B1AE-91AE-4CDB-A305-4C84729C2A33}" type="presOf" srcId="{4AF793B2-4FFE-4CED-B342-2DA907F1B1A7}" destId="{B8C3B2DC-B819-4CA3-8D95-91EADBFCFD34}" srcOrd="0" destOrd="0" presId="urn:microsoft.com/office/officeart/2005/8/layout/hierarchy6"/>
    <dgm:cxn modelId="{3B1661A0-E56E-499C-9511-85D3B1B9B3E6}" type="presOf" srcId="{39A24B4E-1725-4476-84C9-18599D64E122}" destId="{FF7AEF11-6EDF-4570-840B-02BAA35FF7DF}" srcOrd="0" destOrd="0" presId="urn:microsoft.com/office/officeart/2005/8/layout/hierarchy6"/>
    <dgm:cxn modelId="{09665135-39E5-4ECA-B076-331C72B5E628}" type="presOf" srcId="{330ED5B6-AFF0-4B5F-9D18-97F6A86C8C95}" destId="{D9E5195B-35FD-4982-AFD5-9796FE483609}" srcOrd="0" destOrd="0" presId="urn:microsoft.com/office/officeart/2005/8/layout/hierarchy6"/>
    <dgm:cxn modelId="{1DF3FF85-61C8-4B92-B82E-DCACF02C5B68}" type="presOf" srcId="{8AE4799B-E831-44A3-BE35-5502C88DB8D3}" destId="{35B7F0D4-CE68-43BB-A8A2-6FED8A766365}" srcOrd="0" destOrd="0" presId="urn:microsoft.com/office/officeart/2005/8/layout/hierarchy6"/>
    <dgm:cxn modelId="{43A0F62F-ED33-428A-8B83-8E3A37F67B6C}" type="presOf" srcId="{6C1BFD2C-9430-444A-B091-DB3505A50F59}" destId="{47CB6611-EAB8-409B-BC78-BBB68B6B8688}"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F22DA1AB-3890-4D2D-A824-68B0ED3AE811}" srcId="{8AE4799B-E831-44A3-BE35-5502C88DB8D3}" destId="{39A24B4E-1725-4476-84C9-18599D64E122}" srcOrd="1" destOrd="0" parTransId="{45A3679A-15ED-4375-BF51-B0F726B7FA27}" sibTransId="{78F0EB05-4736-4112-8980-F376E57EDA5F}"/>
    <dgm:cxn modelId="{1B7A28C4-CF59-401D-A623-3F95B236C6A8}" type="presOf" srcId="{3AE78F2D-313C-439F-AB05-B33D25FE33AD}" destId="{6C26D041-A765-4627-A84F-50ED630637B9}"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D2FC0319-3BF7-4EAD-BD95-A6B5DB31FC31}" type="presOf" srcId="{ECF82854-3478-447A-B46F-0259CD0F138C}" destId="{30469AB7-B446-45DB-B9A5-466439D7129F}" srcOrd="0" destOrd="0" presId="urn:microsoft.com/office/officeart/2005/8/layout/hierarchy6"/>
    <dgm:cxn modelId="{519BA7EF-1DC3-4495-A7C7-511907E32F98}" type="presParOf" srcId="{30469AB7-B446-45DB-B9A5-466439D7129F}" destId="{B40D5ECB-548D-4C90-92A7-0CD0CDB1A32E}" srcOrd="0" destOrd="0" presId="urn:microsoft.com/office/officeart/2005/8/layout/hierarchy6"/>
    <dgm:cxn modelId="{CF8EA36A-D719-471C-A84A-2A0EB5DA63C0}" type="presParOf" srcId="{B40D5ECB-548D-4C90-92A7-0CD0CDB1A32E}" destId="{CA5AE0F4-2F6A-41BB-AF7F-33D053ECCBC3}" srcOrd="0" destOrd="0" presId="urn:microsoft.com/office/officeart/2005/8/layout/hierarchy6"/>
    <dgm:cxn modelId="{C5519E40-B36E-43A9-816B-90AB072F2D64}" type="presParOf" srcId="{CA5AE0F4-2F6A-41BB-AF7F-33D053ECCBC3}" destId="{D783B6C3-DCBE-4EE7-8EAC-DD594B9F58D8}" srcOrd="0" destOrd="0" presId="urn:microsoft.com/office/officeart/2005/8/layout/hierarchy6"/>
    <dgm:cxn modelId="{ADE988DA-8CB9-4A89-A8B6-FDA685B19CA3}" type="presParOf" srcId="{D783B6C3-DCBE-4EE7-8EAC-DD594B9F58D8}" destId="{6C26D041-A765-4627-A84F-50ED630637B9}" srcOrd="0" destOrd="0" presId="urn:microsoft.com/office/officeart/2005/8/layout/hierarchy6"/>
    <dgm:cxn modelId="{AFD8B6FC-9675-4387-9692-EDD01BBBC90D}" type="presParOf" srcId="{D783B6C3-DCBE-4EE7-8EAC-DD594B9F58D8}" destId="{FF4DF912-5446-4E46-9159-3B943941E6BD}" srcOrd="1" destOrd="0" presId="urn:microsoft.com/office/officeart/2005/8/layout/hierarchy6"/>
    <dgm:cxn modelId="{B3844A0C-E8F1-4730-B623-60401773A75F}" type="presParOf" srcId="{FF4DF912-5446-4E46-9159-3B943941E6BD}" destId="{D9E5195B-35FD-4982-AFD5-9796FE483609}" srcOrd="0" destOrd="0" presId="urn:microsoft.com/office/officeart/2005/8/layout/hierarchy6"/>
    <dgm:cxn modelId="{86380604-F21B-4770-A7D7-F6A513082093}" type="presParOf" srcId="{FF4DF912-5446-4E46-9159-3B943941E6BD}" destId="{C7A076B0-AF5E-40CC-B6B2-2FFF0EB9A76A}" srcOrd="1" destOrd="0" presId="urn:microsoft.com/office/officeart/2005/8/layout/hierarchy6"/>
    <dgm:cxn modelId="{ABE49450-F9C7-4DD3-9699-924AFC47CB3E}" type="presParOf" srcId="{C7A076B0-AF5E-40CC-B6B2-2FFF0EB9A76A}" destId="{35B7F0D4-CE68-43BB-A8A2-6FED8A766365}" srcOrd="0" destOrd="0" presId="urn:microsoft.com/office/officeart/2005/8/layout/hierarchy6"/>
    <dgm:cxn modelId="{849A868F-980A-4D9B-A150-ABF5808AF02D}" type="presParOf" srcId="{C7A076B0-AF5E-40CC-B6B2-2FFF0EB9A76A}" destId="{22B20138-032E-4BC6-86EF-74B7DB8BB2AF}" srcOrd="1" destOrd="0" presId="urn:microsoft.com/office/officeart/2005/8/layout/hierarchy6"/>
    <dgm:cxn modelId="{E57A8976-A3AA-4C98-B629-2725359D8DEB}" type="presParOf" srcId="{22B20138-032E-4BC6-86EF-74B7DB8BB2AF}" destId="{B8C3B2DC-B819-4CA3-8D95-91EADBFCFD34}" srcOrd="0" destOrd="0" presId="urn:microsoft.com/office/officeart/2005/8/layout/hierarchy6"/>
    <dgm:cxn modelId="{F5ECF7C2-43BA-445D-ADD7-F67D1346A45A}" type="presParOf" srcId="{22B20138-032E-4BC6-86EF-74B7DB8BB2AF}" destId="{823CE43E-9C7E-46C7-A8A4-150C4D40FEA3}" srcOrd="1" destOrd="0" presId="urn:microsoft.com/office/officeart/2005/8/layout/hierarchy6"/>
    <dgm:cxn modelId="{606850AD-B3B5-46CD-94B9-C07A10A4B0AC}" type="presParOf" srcId="{823CE43E-9C7E-46C7-A8A4-150C4D40FEA3}" destId="{47CB6611-EAB8-409B-BC78-BBB68B6B8688}" srcOrd="0" destOrd="0" presId="urn:microsoft.com/office/officeart/2005/8/layout/hierarchy6"/>
    <dgm:cxn modelId="{E86F30D1-7A75-42A0-AE0B-3C40B0605379}" type="presParOf" srcId="{823CE43E-9C7E-46C7-A8A4-150C4D40FEA3}" destId="{5109DB96-9610-489E-85F9-A1ADE822057B}" srcOrd="1" destOrd="0" presId="urn:microsoft.com/office/officeart/2005/8/layout/hierarchy6"/>
    <dgm:cxn modelId="{18E5F36E-B25A-4556-A7D7-60E251B1CFBE}" type="presParOf" srcId="{22B20138-032E-4BC6-86EF-74B7DB8BB2AF}" destId="{FBA3F474-C230-4047-BE05-40D5A8F9B293}" srcOrd="2" destOrd="0" presId="urn:microsoft.com/office/officeart/2005/8/layout/hierarchy6"/>
    <dgm:cxn modelId="{339C6F2B-753C-4532-A179-A4D8C593B901}" type="presParOf" srcId="{22B20138-032E-4BC6-86EF-74B7DB8BB2AF}" destId="{8BC55F33-9933-46B3-9D4F-F6B5D1447B97}" srcOrd="3" destOrd="0" presId="urn:microsoft.com/office/officeart/2005/8/layout/hierarchy6"/>
    <dgm:cxn modelId="{6CAE2FFB-A3BA-482C-9FB5-29F459F86C63}" type="presParOf" srcId="{8BC55F33-9933-46B3-9D4F-F6B5D1447B97}" destId="{FF7AEF11-6EDF-4570-840B-02BAA35FF7DF}" srcOrd="0" destOrd="0" presId="urn:microsoft.com/office/officeart/2005/8/layout/hierarchy6"/>
    <dgm:cxn modelId="{7D820696-B9AC-4683-ABD4-EBD955450A76}" type="presParOf" srcId="{8BC55F33-9933-46B3-9D4F-F6B5D1447B97}" destId="{CF0F80A5-0075-48F5-B50A-AB7B5D755550}" srcOrd="1" destOrd="0" presId="urn:microsoft.com/office/officeart/2005/8/layout/hierarchy6"/>
    <dgm:cxn modelId="{C6AC4F33-E06F-449B-81C6-7B788B8AABA2}"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FB25093A-8205-4025-81A9-1EFE635DA43B}"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080119" y="285174"/>
          <a:ext cx="6120681" cy="629798"/>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六、未将事故隐患排查治理情况向从业人员通报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512167" y="1283344"/>
          <a:ext cx="5256585" cy="834517"/>
        </a:xfrm>
        <a:solidFill>
          <a:srgbClr val="CCFF99"/>
        </a:solidFill>
        <a:ln w="25400" cap="flat" cmpd="sng" algn="ctr">
          <a:noFill/>
          <a:prstDash val="solid"/>
        </a:ln>
        <a:effectLst/>
      </dgm:spPr>
      <dgm:t>
        <a:bodyPr/>
        <a:lstStyle/>
        <a:p>
          <a:pPr algn="l">
            <a:lnSpc>
              <a:spcPts val="1900"/>
            </a:lnSpc>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未将事故隐患排查治理情况向从业人员通报</a:t>
          </a:r>
          <a:endParaRPr lang="zh-CN" altLang="en-US" sz="1800" b="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914972"/>
          <a:ext cx="91440" cy="368371"/>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744373" y="2915730"/>
          <a:ext cx="2790272" cy="1457799"/>
        </a:xfrm>
        <a:solidFill>
          <a:srgbClr val="CCFF99"/>
        </a:solidFill>
        <a:ln w="25400" cap="flat" cmpd="sng" algn="ctr">
          <a:noFill/>
          <a:prstDash val="solid"/>
        </a:ln>
        <a:effectLst/>
      </dgm:spPr>
      <dgm:t>
        <a:bodyPr/>
        <a:lstStyle/>
        <a:p>
          <a:pPr algn="l"/>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6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第三十八</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条第一款</a:t>
          </a:r>
        </a:p>
      </dgm:t>
    </dgm:pt>
    <dgm:pt modelId="{4AF793B2-4FFE-4CED-B342-2DA907F1B1A7}" cxnId="{7D52FE04-00BD-416D-93C8-84BFF77A3B48}" type="parTrans">
      <dgm:prSet/>
      <dgm:spPr>
        <a:xfrm>
          <a:off x="2139510" y="2117861"/>
          <a:ext cx="2000950" cy="797868"/>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39A24B4E-1725-4476-84C9-18599D64E122}">
      <dgm:prSet custT="1"/>
      <dgm:spPr>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《安全生产法》第九十四条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dirty="0">
            <a:solidFill>
              <a:sysClr val="window" lastClr="FFFFFF"/>
            </a:solidFill>
            <a:latin typeface="Calibri" panose="020F0502020204030204"/>
            <a:ea typeface="宋体" panose="02010600030101010101" pitchFamily="2" charset="-122"/>
            <a:cs typeface="+mn-cs"/>
          </a:endParaRPr>
        </a:p>
      </dgm:t>
    </dgm:pt>
    <dgm:pt modelId="{45A3679A-15ED-4375-BF51-B0F726B7FA27}" cxnId="{F22DA1AB-3890-4D2D-A824-68B0ED3AE811}" type="parTrans">
      <dgm:prSet/>
      <dgm:spPr>
        <a:xfrm>
          <a:off x="4140460" y="2117861"/>
          <a:ext cx="1723141" cy="797868"/>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78F0EB05-4736-4112-8980-F376E57EDA5F}" cxnId="{F22DA1AB-3890-4D2D-A824-68B0ED3AE811}"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34747" custScaleY="43202">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68371"/>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40389" custScaleY="57245"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000950" y="0"/>
              </a:moveTo>
              <a:lnTo>
                <a:pt x="2000950" y="398934"/>
              </a:lnTo>
              <a:lnTo>
                <a:pt x="0" y="398934"/>
              </a:lnTo>
              <a:lnTo>
                <a:pt x="0" y="797868"/>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FBA3F474-C230-4047-BE05-40D5A8F9B293}" type="pres">
      <dgm:prSet presAssocID="{45A3679A-15ED-4375-BF51-B0F726B7FA27}" presName="Name19" presStyleLbl="parChTrans1D3" presStyleIdx="1" presStyleCnt="2"/>
      <dgm:spPr>
        <a:custGeom>
          <a:avLst/>
          <a:gdLst/>
          <a:ahLst/>
          <a:cxnLst/>
          <a:rect l="0" t="0" r="0" b="0"/>
          <a:pathLst>
            <a:path>
              <a:moveTo>
                <a:pt x="0" y="0"/>
              </a:moveTo>
              <a:lnTo>
                <a:pt x="0" y="398934"/>
              </a:lnTo>
              <a:lnTo>
                <a:pt x="1723141" y="398934"/>
              </a:lnTo>
              <a:lnTo>
                <a:pt x="1723141" y="797868"/>
              </a:lnTo>
            </a:path>
          </a:pathLst>
        </a:custGeom>
      </dgm:spPr>
      <dgm:t>
        <a:bodyPr/>
        <a:lstStyle/>
        <a:p>
          <a:endParaRPr lang="zh-CN" altLang="en-US"/>
        </a:p>
      </dgm:t>
    </dgm:pt>
    <dgm:pt modelId="{8BC55F33-9933-46B3-9D4F-F6B5D1447B97}" type="pres">
      <dgm:prSet presAssocID="{39A24B4E-1725-4476-84C9-18599D64E122}" presName="Name21" presStyleCnt="0"/>
      <dgm:spPr/>
    </dgm:pt>
    <dgm:pt modelId="{FF7AEF11-6EDF-4570-840B-02BAA35FF7DF}" type="pres">
      <dgm:prSet presAssocID="{39A24B4E-1725-4476-84C9-18599D64E122}" presName="level2Shape" presStyleLbl="node3" presStyleIdx="1" presStyleCnt="2" custScaleX="153011"/>
      <dgm:spPr>
        <a:xfrm>
          <a:off x="4190656" y="2915730"/>
          <a:ext cx="3345891" cy="1457799"/>
        </a:xfrm>
        <a:prstGeom prst="roundRect">
          <a:avLst>
            <a:gd name="adj" fmla="val 10000"/>
          </a:avLst>
        </a:prstGeom>
      </dgm:spPr>
      <dgm:t>
        <a:bodyPr/>
        <a:lstStyle/>
        <a:p>
          <a:endParaRPr lang="zh-CN" altLang="en-US"/>
        </a:p>
      </dgm:t>
    </dgm:pt>
    <dgm:pt modelId="{CF0F80A5-0075-48F5-B50A-AB7B5D755550}" type="pres">
      <dgm:prSet presAssocID="{39A24B4E-1725-4476-84C9-18599D64E122}" presName="hierChild3" presStyleCnt="0"/>
      <dgm:spPr/>
    </dgm:pt>
    <dgm:pt modelId="{31BB5FBE-AAFA-4F30-A40B-5C9471A85C24}" type="pres">
      <dgm:prSet presAssocID="{ECF82854-3478-447A-B46F-0259CD0F138C}" presName="bgShapesFlow" presStyleCnt="0"/>
      <dgm:spPr/>
    </dgm:pt>
  </dgm:ptLst>
  <dgm:cxnLst>
    <dgm:cxn modelId="{82A24B24-2642-436A-BED7-A76531C9C518}" type="presOf" srcId="{45A3679A-15ED-4375-BF51-B0F726B7FA27}" destId="{FBA3F474-C230-4047-BE05-40D5A8F9B293}" srcOrd="0" destOrd="0" presId="urn:microsoft.com/office/officeart/2005/8/layout/hierarchy6"/>
    <dgm:cxn modelId="{1C4C488D-3582-4669-8B9D-FCD53D385B1C}" type="presOf" srcId="{ECF82854-3478-447A-B46F-0259CD0F138C}" destId="{30469AB7-B446-45DB-B9A5-466439D7129F}" srcOrd="0" destOrd="0" presId="urn:microsoft.com/office/officeart/2005/8/layout/hierarchy6"/>
    <dgm:cxn modelId="{69C94BF3-C5CC-453A-B1FC-9C39AFAF361C}" type="presOf" srcId="{330ED5B6-AFF0-4B5F-9D18-97F6A86C8C95}" destId="{D9E5195B-35FD-4982-AFD5-9796FE483609}" srcOrd="0" destOrd="0" presId="urn:microsoft.com/office/officeart/2005/8/layout/hierarchy6"/>
    <dgm:cxn modelId="{D1C6FF9B-3E5C-41B4-A396-D59703DCE775}" type="presOf" srcId="{39A24B4E-1725-4476-84C9-18599D64E122}" destId="{FF7AEF11-6EDF-4570-840B-02BAA35FF7DF}"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F22DA1AB-3890-4D2D-A824-68B0ED3AE811}" srcId="{8AE4799B-E831-44A3-BE35-5502C88DB8D3}" destId="{39A24B4E-1725-4476-84C9-18599D64E122}" srcOrd="1" destOrd="0" parTransId="{45A3679A-15ED-4375-BF51-B0F726B7FA27}" sibTransId="{78F0EB05-4736-4112-8980-F376E57EDA5F}"/>
    <dgm:cxn modelId="{3F7A7579-C8B4-4D25-B4D4-E2970D05D8A8}" type="presOf" srcId="{6C1BFD2C-9430-444A-B091-DB3505A50F59}" destId="{47CB6611-EAB8-409B-BC78-BBB68B6B8688}" srcOrd="0" destOrd="0" presId="urn:microsoft.com/office/officeart/2005/8/layout/hierarchy6"/>
    <dgm:cxn modelId="{70620733-AF3A-4EC9-A679-986CBD14A319}" type="presOf" srcId="{3AE78F2D-313C-439F-AB05-B33D25FE33AD}" destId="{6C26D041-A765-4627-A84F-50ED630637B9}" srcOrd="0" destOrd="0" presId="urn:microsoft.com/office/officeart/2005/8/layout/hierarchy6"/>
    <dgm:cxn modelId="{16BDD10A-4770-40E4-A6C1-4B9420FD4221}" type="presOf" srcId="{4AF793B2-4FFE-4CED-B342-2DA907F1B1A7}" destId="{B8C3B2DC-B819-4CA3-8D95-91EADBFCFD34}"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8C8A98BA-0C89-4F17-BF9A-23AFE73AC471}" type="presOf" srcId="{8AE4799B-E831-44A3-BE35-5502C88DB8D3}" destId="{35B7F0D4-CE68-43BB-A8A2-6FED8A766365}" srcOrd="0" destOrd="0" presId="urn:microsoft.com/office/officeart/2005/8/layout/hierarchy6"/>
    <dgm:cxn modelId="{C5CD5A13-5C9D-4133-861D-8B19365438F3}" type="presParOf" srcId="{30469AB7-B446-45DB-B9A5-466439D7129F}" destId="{B40D5ECB-548D-4C90-92A7-0CD0CDB1A32E}" srcOrd="0" destOrd="0" presId="urn:microsoft.com/office/officeart/2005/8/layout/hierarchy6"/>
    <dgm:cxn modelId="{1267AC5A-D4D8-4CD9-86D4-94E0DB4344FB}" type="presParOf" srcId="{B40D5ECB-548D-4C90-92A7-0CD0CDB1A32E}" destId="{CA5AE0F4-2F6A-41BB-AF7F-33D053ECCBC3}" srcOrd="0" destOrd="0" presId="urn:microsoft.com/office/officeart/2005/8/layout/hierarchy6"/>
    <dgm:cxn modelId="{1E87C124-5C67-47A0-890C-78EED405C8EE}" type="presParOf" srcId="{CA5AE0F4-2F6A-41BB-AF7F-33D053ECCBC3}" destId="{D783B6C3-DCBE-4EE7-8EAC-DD594B9F58D8}" srcOrd="0" destOrd="0" presId="urn:microsoft.com/office/officeart/2005/8/layout/hierarchy6"/>
    <dgm:cxn modelId="{00EF0F07-5EDA-46B4-9297-D4795495F441}" type="presParOf" srcId="{D783B6C3-DCBE-4EE7-8EAC-DD594B9F58D8}" destId="{6C26D041-A765-4627-A84F-50ED630637B9}" srcOrd="0" destOrd="0" presId="urn:microsoft.com/office/officeart/2005/8/layout/hierarchy6"/>
    <dgm:cxn modelId="{28692CD2-D446-4219-BB69-D8EB874E8F4A}" type="presParOf" srcId="{D783B6C3-DCBE-4EE7-8EAC-DD594B9F58D8}" destId="{FF4DF912-5446-4E46-9159-3B943941E6BD}" srcOrd="1" destOrd="0" presId="urn:microsoft.com/office/officeart/2005/8/layout/hierarchy6"/>
    <dgm:cxn modelId="{4A3757A1-58C4-4CE0-948D-CD51F94AA0D7}" type="presParOf" srcId="{FF4DF912-5446-4E46-9159-3B943941E6BD}" destId="{D9E5195B-35FD-4982-AFD5-9796FE483609}" srcOrd="0" destOrd="0" presId="urn:microsoft.com/office/officeart/2005/8/layout/hierarchy6"/>
    <dgm:cxn modelId="{384AF8F5-880F-4052-9429-EFEFDDF6D8AA}" type="presParOf" srcId="{FF4DF912-5446-4E46-9159-3B943941E6BD}" destId="{C7A076B0-AF5E-40CC-B6B2-2FFF0EB9A76A}" srcOrd="1" destOrd="0" presId="urn:microsoft.com/office/officeart/2005/8/layout/hierarchy6"/>
    <dgm:cxn modelId="{7620DA8D-5784-46FD-A8FD-18257D0E2C84}" type="presParOf" srcId="{C7A076B0-AF5E-40CC-B6B2-2FFF0EB9A76A}" destId="{35B7F0D4-CE68-43BB-A8A2-6FED8A766365}" srcOrd="0" destOrd="0" presId="urn:microsoft.com/office/officeart/2005/8/layout/hierarchy6"/>
    <dgm:cxn modelId="{D9746342-5B33-4184-9525-A7C175F92051}" type="presParOf" srcId="{C7A076B0-AF5E-40CC-B6B2-2FFF0EB9A76A}" destId="{22B20138-032E-4BC6-86EF-74B7DB8BB2AF}" srcOrd="1" destOrd="0" presId="urn:microsoft.com/office/officeart/2005/8/layout/hierarchy6"/>
    <dgm:cxn modelId="{4B8E8993-8575-4FE8-85E8-5A76D8C9EECE}" type="presParOf" srcId="{22B20138-032E-4BC6-86EF-74B7DB8BB2AF}" destId="{B8C3B2DC-B819-4CA3-8D95-91EADBFCFD34}" srcOrd="0" destOrd="0" presId="urn:microsoft.com/office/officeart/2005/8/layout/hierarchy6"/>
    <dgm:cxn modelId="{BB627FCF-D369-41F6-BFEB-3B5F74D78D55}" type="presParOf" srcId="{22B20138-032E-4BC6-86EF-74B7DB8BB2AF}" destId="{823CE43E-9C7E-46C7-A8A4-150C4D40FEA3}" srcOrd="1" destOrd="0" presId="urn:microsoft.com/office/officeart/2005/8/layout/hierarchy6"/>
    <dgm:cxn modelId="{1EB73881-F2E3-4B37-82F7-DD62FE49F139}" type="presParOf" srcId="{823CE43E-9C7E-46C7-A8A4-150C4D40FEA3}" destId="{47CB6611-EAB8-409B-BC78-BBB68B6B8688}" srcOrd="0" destOrd="0" presId="urn:microsoft.com/office/officeart/2005/8/layout/hierarchy6"/>
    <dgm:cxn modelId="{47C646F9-2953-498A-923B-5BDBE4B6888A}" type="presParOf" srcId="{823CE43E-9C7E-46C7-A8A4-150C4D40FEA3}" destId="{5109DB96-9610-489E-85F9-A1ADE822057B}" srcOrd="1" destOrd="0" presId="urn:microsoft.com/office/officeart/2005/8/layout/hierarchy6"/>
    <dgm:cxn modelId="{CDE5C231-20FC-4762-82FE-F608C6AA32C6}" type="presParOf" srcId="{22B20138-032E-4BC6-86EF-74B7DB8BB2AF}" destId="{FBA3F474-C230-4047-BE05-40D5A8F9B293}" srcOrd="2" destOrd="0" presId="urn:microsoft.com/office/officeart/2005/8/layout/hierarchy6"/>
    <dgm:cxn modelId="{4B7CC55E-4B3D-4837-9F0D-129F72E7DEB2}" type="presParOf" srcId="{22B20138-032E-4BC6-86EF-74B7DB8BB2AF}" destId="{8BC55F33-9933-46B3-9D4F-F6B5D1447B97}" srcOrd="3" destOrd="0" presId="urn:microsoft.com/office/officeart/2005/8/layout/hierarchy6"/>
    <dgm:cxn modelId="{C452E674-7D6A-4BC7-A152-762C6065F43C}" type="presParOf" srcId="{8BC55F33-9933-46B3-9D4F-F6B5D1447B97}" destId="{FF7AEF11-6EDF-4570-840B-02BAA35FF7DF}" srcOrd="0" destOrd="0" presId="urn:microsoft.com/office/officeart/2005/8/layout/hierarchy6"/>
    <dgm:cxn modelId="{9AF2C48B-AF9E-4AE4-9EE5-0C2ACEB69769}" type="presParOf" srcId="{8BC55F33-9933-46B3-9D4F-F6B5D1447B97}" destId="{CF0F80A5-0075-48F5-B50A-AB7B5D755550}" srcOrd="1" destOrd="0" presId="urn:microsoft.com/office/officeart/2005/8/layout/hierarchy6"/>
    <dgm:cxn modelId="{B6B2A1DF-196C-434F-A295-1FF368A638BB}"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34DDE61D-C07E-439F-9550-E67E14827130}"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B34F2B-6BD0-4442-B4D1-D4CAAF30FE07}" type="doc">
      <dgm:prSet loTypeId="urn:microsoft.com/office/officeart/2005/8/layout/orgChart1#9" loCatId="hierarchy" qsTypeId="urn:microsoft.com/office/officeart/2005/8/quickstyle/simple1#64" qsCatId="simple" csTypeId="urn:microsoft.com/office/officeart/2005/8/colors/accent1_2#71" csCatId="accent1" phldr="1"/>
      <dgm:spPr/>
      <dgm:t>
        <a:bodyPr/>
        <a:lstStyle/>
        <a:p>
          <a:endParaRPr lang="zh-CN" altLang="en-US"/>
        </a:p>
      </dgm:t>
    </dgm:pt>
    <dgm:pt modelId="{44BC78E4-8053-4BB5-8CC4-C75E6ECF190F}">
      <dgm:prSet phldrT="[文本]" custT="1">
        <dgm:style>
          <a:lnRef idx="2">
            <a:schemeClr val="accent3">
              <a:shade val="50000"/>
            </a:schemeClr>
          </a:lnRef>
          <a:fillRef idx="1">
            <a:schemeClr val="accent3"/>
          </a:fillRef>
          <a:effectRef idx="0">
            <a:schemeClr val="accent3"/>
          </a:effectRef>
          <a:fontRef idx="minor">
            <a:schemeClr val="lt1"/>
          </a:fontRef>
        </dgm:style>
      </dgm:prSet>
      <dgm:spPr>
        <a:xfrm>
          <a:off x="3217721" y="1343"/>
          <a:ext cx="2601887" cy="588859"/>
        </a:xfrm>
        <a:solidFill>
          <a:srgbClr val="CCFF99"/>
        </a:solidFill>
        <a:ln w="25400" cap="flat" cmpd="sng" algn="ctr">
          <a:noFill/>
          <a:prstDash val="solid"/>
        </a:ln>
        <a:effectLst/>
      </dgm:spPr>
      <dgm:t>
        <a:bodyPr/>
        <a:lstStyle/>
        <a:p>
          <a:r>
            <a:rPr lang="zh-CN" altLang="en-US" sz="2400" b="1" dirty="0" smtClean="0">
              <a:solidFill>
                <a:srgbClr val="4F81BD">
                  <a:lumMod val="50000"/>
                </a:srgbClr>
              </a:solidFill>
              <a:latin typeface="Calibri" panose="020F0502020204030204"/>
              <a:ea typeface="宋体" panose="02010600030101010101" pitchFamily="2" charset="-122"/>
              <a:cs typeface="+mn-cs"/>
            </a:rPr>
            <a:t>省</a:t>
          </a:r>
          <a:r>
            <a:rPr lang="en-US" altLang="zh-CN" sz="2400" b="1" dirty="0" smtClean="0">
              <a:solidFill>
                <a:srgbClr val="4F81BD">
                  <a:lumMod val="50000"/>
                </a:srgbClr>
              </a:solidFill>
              <a:latin typeface="Calibri" panose="020F0502020204030204"/>
              <a:ea typeface="宋体" panose="02010600030101010101" pitchFamily="2" charset="-122"/>
              <a:cs typeface="+mn-cs"/>
            </a:rPr>
            <a:t>330</a:t>
          </a:r>
          <a:r>
            <a:rPr lang="zh-CN" altLang="en-US" sz="2400" b="1" dirty="0" smtClean="0">
              <a:solidFill>
                <a:srgbClr val="4F81BD">
                  <a:lumMod val="50000"/>
                </a:srgbClr>
              </a:solidFill>
              <a:latin typeface="Calibri" panose="020F0502020204030204"/>
              <a:ea typeface="宋体" panose="02010600030101010101" pitchFamily="2" charset="-122"/>
              <a:cs typeface="+mn-cs"/>
            </a:rPr>
            <a:t>号令</a:t>
          </a:r>
          <a:endParaRPr lang="zh-CN" altLang="en-US" sz="2400" b="1" dirty="0">
            <a:solidFill>
              <a:srgbClr val="4F81BD">
                <a:lumMod val="50000"/>
              </a:srgbClr>
            </a:solidFill>
            <a:latin typeface="Calibri" panose="020F0502020204030204"/>
            <a:ea typeface="宋体" panose="02010600030101010101" pitchFamily="2" charset="-122"/>
            <a:cs typeface="+mn-cs"/>
          </a:endParaRPr>
        </a:p>
      </dgm:t>
    </dgm:pt>
    <dgm:pt modelId="{0D5F5172-15AB-462F-A8B2-116715180C1F}" cxnId="{F763F349-53EA-4174-9769-0BB7295BA459}" type="parTrans">
      <dgm:prSet/>
      <dgm:spPr/>
      <dgm:t>
        <a:bodyPr/>
        <a:lstStyle/>
        <a:p>
          <a:endParaRPr lang="zh-CN" altLang="en-US"/>
        </a:p>
      </dgm:t>
    </dgm:pt>
    <dgm:pt modelId="{1C13E3A8-4E12-4596-A20A-E9B63ACCA852}" cxnId="{F763F349-53EA-4174-9769-0BB7295BA459}" type="sibTrans">
      <dgm:prSet/>
      <dgm:spPr/>
      <dgm:t>
        <a:bodyPr/>
        <a:lstStyle/>
        <a:p>
          <a:endParaRPr lang="zh-CN" altLang="en-US"/>
        </a:p>
      </dgm:t>
    </dgm:pt>
    <dgm:pt modelId="{B629303B-1742-41DE-9E96-0F4C834CE625}">
      <dgm:prSet phldrT="[文本]" custT="1"/>
      <dgm:spPr>
        <a:xfrm>
          <a:off x="1617872" y="1060597"/>
          <a:ext cx="1482763" cy="427373"/>
        </a:xfrm>
        <a:solidFill>
          <a:srgbClr val="CCFF99"/>
        </a:solidFill>
        <a:ln w="25400" cap="flat" cmpd="sng" algn="ctr">
          <a:noFill/>
          <a:prstDash val="solid"/>
        </a:ln>
        <a:effectLst/>
      </dgm:spPr>
      <dgm:t>
        <a:bodyPr/>
        <a:lstStyle/>
        <a:p>
          <a:pPr algn="ctr">
            <a:lnSpc>
              <a:spcPts val="2000"/>
            </a:lnSpc>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义务条款</a:t>
          </a:r>
          <a:endParaRPr lang="en-US" altLang="zh-CN" sz="2200" b="1" dirty="0" smtClean="0">
            <a:solidFill>
              <a:srgbClr val="4F81BD">
                <a:lumMod val="50000"/>
              </a:srgbClr>
            </a:solidFill>
            <a:latin typeface="仿宋" panose="02010609060101010101" pitchFamily="49" charset="-122"/>
            <a:ea typeface="仿宋" panose="02010609060101010101" pitchFamily="49" charset="-122"/>
            <a:cs typeface="+mn-cs"/>
          </a:endParaRPr>
        </a:p>
      </dgm:t>
    </dgm:pt>
    <dgm:pt modelId="{4848B132-8A01-45A9-A5AD-8FCACB72E33F}" cxnId="{D09DD721-32D9-42E7-A6B5-88B4673D3B92}" type="parTrans">
      <dgm:prSet/>
      <dgm:spPr>
        <a:xfrm>
          <a:off x="2359254" y="590202"/>
          <a:ext cx="2159410" cy="470395"/>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950A6BAC-849A-4CB8-9829-4C5214F1A1E4}" cxnId="{D09DD721-32D9-42E7-A6B5-88B4673D3B92}" type="sibTrans">
      <dgm:prSet/>
      <dgm:spPr/>
      <dgm:t>
        <a:bodyPr/>
        <a:lstStyle/>
        <a:p>
          <a:endParaRPr lang="zh-CN" altLang="en-US"/>
        </a:p>
      </dgm:t>
    </dgm:pt>
    <dgm:pt modelId="{74D9350B-BB0F-4738-A4D2-CA9F1D4C5DEA}">
      <dgm:prSet phldrT="[文本]" custT="1"/>
      <dgm:spPr>
        <a:xfrm>
          <a:off x="5936693" y="1060597"/>
          <a:ext cx="1482763" cy="432915"/>
        </a:xfrm>
        <a:solidFill>
          <a:srgbClr val="CCFF99"/>
        </a:solidFill>
        <a:ln w="25400" cap="flat" cmpd="sng" algn="ctr">
          <a:noFill/>
          <a:prstDash val="solid"/>
        </a:ln>
        <a:effectLst/>
      </dgm:spPr>
      <dgm:t>
        <a:bodyPr/>
        <a:lstStyle/>
        <a:p>
          <a:pPr algn="ctr">
            <a:lnSpc>
              <a:spcPts val="2000"/>
            </a:lnSpc>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责任条款</a:t>
          </a:r>
          <a:endParaRPr lang="zh-CN" altLang="en-US" sz="2200" b="1" dirty="0">
            <a:solidFill>
              <a:srgbClr val="4F81BD">
                <a:lumMod val="50000"/>
              </a:srgbClr>
            </a:solidFill>
            <a:latin typeface="仿宋" panose="02010609060101010101" pitchFamily="49" charset="-122"/>
            <a:ea typeface="仿宋" panose="02010609060101010101" pitchFamily="49" charset="-122"/>
            <a:cs typeface="+mn-cs"/>
          </a:endParaRPr>
        </a:p>
      </dgm:t>
    </dgm:pt>
    <dgm:pt modelId="{0F6F4E7A-0303-4427-A8F0-1FFBD5BA4C20}" cxnId="{D22D1F7A-79D0-42A5-8C0E-82F963DC0952}" type="parTrans">
      <dgm:prSet/>
      <dgm:spPr>
        <a:xfrm>
          <a:off x="4518665" y="590202"/>
          <a:ext cx="2159410" cy="470395"/>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8CA66C4B-362A-4ACF-A80E-78B0E5A9E690}" cxnId="{D22D1F7A-79D0-42A5-8C0E-82F963DC0952}" type="sibTrans">
      <dgm:prSet/>
      <dgm:spPr/>
      <dgm:t>
        <a:bodyPr/>
        <a:lstStyle/>
        <a:p>
          <a:endParaRPr lang="zh-CN" altLang="en-US"/>
        </a:p>
      </dgm:t>
    </dgm:pt>
    <dgm:pt modelId="{931B70CB-1057-43F3-BC98-73BAFE627D0C}">
      <dgm:prSet custT="1"/>
      <dgm:spPr>
        <a:xfrm>
          <a:off x="67797" y="1714985"/>
          <a:ext cx="4580154" cy="3432904"/>
        </a:xfrm>
        <a:solidFill>
          <a:srgbClr val="CCFF99"/>
        </a:solidFill>
        <a:ln w="25400" cap="flat" cmpd="sng" algn="ctr">
          <a:noFill/>
          <a:prstDash val="solid"/>
        </a:ln>
        <a:effectLst/>
      </dgm:spPr>
      <dgm:t>
        <a:bodyPr/>
        <a:lstStyle/>
        <a:p>
          <a:pPr algn="l">
            <a:lnSpc>
              <a:spcPts val="2300"/>
            </a:lnSpc>
          </a:pP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第二十九条　生产经营单位应当建立安全生产风险管控机制，定期进行安全生产风险排查，对排查出的风险点按照危险性确定风险等级，并采取相应的风险管控措施，对风险点进行公告警示。</a:t>
          </a:r>
          <a:r>
            <a:rPr lang="en-US" sz="1600" b="1" dirty="0" smtClean="0">
              <a:solidFill>
                <a:sysClr val="windowText" lastClr="000000"/>
              </a:solidFill>
              <a:latin typeface="仿宋" panose="02010609060101010101" pitchFamily="49" charset="-122"/>
              <a:ea typeface="仿宋" panose="02010609060101010101" pitchFamily="49" charset="-122"/>
              <a:cs typeface="+mn-cs"/>
            </a:rPr>
            <a:t/>
          </a:r>
          <a:br>
            <a:rPr lang="en-US" sz="1600" b="1" dirty="0" smtClean="0">
              <a:solidFill>
                <a:sysClr val="windowText" lastClr="000000"/>
              </a:solidFill>
              <a:latin typeface="仿宋" panose="02010609060101010101" pitchFamily="49" charset="-122"/>
              <a:ea typeface="仿宋" panose="02010609060101010101" pitchFamily="49" charset="-122"/>
              <a:cs typeface="+mn-cs"/>
            </a:rPr>
          </a:b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　高危生产经营单位应当利用先进技术和方法建立安全生产风险监测与预警监控系统，实现风险的动态管理。发现事故征兆等险情时，应当立即发布预警预报信息。生产现场带班人员、班组长和调度人员，在遇到险情时第一时间享有下达停产撤人命令的直接决策权和指挥权。</a:t>
          </a:r>
          <a:endParaRPr lang="zh-CN" altLang="en-US" sz="1800" b="1" dirty="0" smtClean="0">
            <a:solidFill>
              <a:sysClr val="windowText" lastClr="000000"/>
            </a:solidFill>
            <a:latin typeface="仿宋" panose="02010609060101010101" pitchFamily="49" charset="-122"/>
            <a:ea typeface="仿宋" panose="02010609060101010101" pitchFamily="49" charset="-122"/>
            <a:cs typeface="+mn-cs"/>
          </a:endParaRPr>
        </a:p>
      </dgm:t>
    </dgm:pt>
    <dgm:pt modelId="{75E56400-7856-417D-A706-99F3BD9163F9}" cxnId="{2549DC1C-EE3C-4895-97D8-A5EC0B8C2AA3}" type="parTrans">
      <dgm:prSet/>
      <dgm:spPr>
        <a:xfrm>
          <a:off x="2312155" y="1487970"/>
          <a:ext cx="91440" cy="227014"/>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70C38BBD-BCFF-4118-B928-753F20DEE747}" cxnId="{2549DC1C-EE3C-4895-97D8-A5EC0B8C2AA3}" type="sibTrans">
      <dgm:prSet/>
      <dgm:spPr/>
      <dgm:t>
        <a:bodyPr/>
        <a:lstStyle/>
        <a:p>
          <a:endParaRPr lang="zh-CN" altLang="en-US"/>
        </a:p>
      </dgm:t>
    </dgm:pt>
    <dgm:pt modelId="{B09EEC93-37D2-4755-AA37-E919A3D2392B}">
      <dgm:prSet custT="1"/>
      <dgm:spPr>
        <a:xfrm>
          <a:off x="5197107" y="1781164"/>
          <a:ext cx="2964694" cy="2663136"/>
        </a:xfrm>
        <a:solidFill>
          <a:srgbClr val="CCFF99"/>
        </a:solidFill>
        <a:ln w="25400" cap="flat" cmpd="sng" algn="ctr">
          <a:noFill/>
          <a:prstDash val="solid"/>
        </a:ln>
        <a:effectLst/>
      </dgm:spPr>
      <dgm:t>
        <a:bodyPr/>
        <a:lstStyle/>
        <a:p>
          <a:pPr algn="l">
            <a:lnSpc>
              <a:spcPts val="2300"/>
            </a:lnSpc>
          </a:pPr>
          <a:r>
            <a:rPr lang="en-US" altLang="zh-CN" sz="1600" dirty="0" smtClean="0">
              <a:solidFill>
                <a:sysClr val="windowText" lastClr="000000"/>
              </a:solidFill>
              <a:latin typeface="Calibri" panose="020F0502020204030204"/>
              <a:ea typeface="宋体" panose="02010600030101010101" pitchFamily="2"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第三十六条　生产经营单位未按规定建立安全生产风险管控机制，并采取风险管控措施的，由负有安全生产监督管理职责的部门责令限期改正；逾期不改正的，依照有关法律、法规规定处理。</a:t>
          </a:r>
          <a:endParaRPr lang="en-US" altLang="zh-CN" sz="1600" b="1" dirty="0" smtClean="0">
            <a:solidFill>
              <a:sysClr val="windowText" lastClr="000000"/>
            </a:solidFill>
            <a:latin typeface="仿宋" panose="02010609060101010101" pitchFamily="49" charset="-122"/>
            <a:ea typeface="仿宋" panose="02010609060101010101" pitchFamily="49" charset="-122"/>
            <a:cs typeface="+mn-cs"/>
          </a:endParaRPr>
        </a:p>
      </dgm:t>
    </dgm:pt>
    <dgm:pt modelId="{04C35FE4-C53D-41B7-9385-D773B4E09030}" cxnId="{FAC6309E-0BB4-4DBA-89DF-B4F84E087F37}" type="parTrans">
      <dgm:prSet/>
      <dgm:spPr>
        <a:xfrm>
          <a:off x="6632355" y="1493512"/>
          <a:ext cx="91440" cy="28765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21D043E3-AE8C-4CBE-8D05-795A349753EA}" cxnId="{FAC6309E-0BB4-4DBA-89DF-B4F84E087F37}" type="sibTrans">
      <dgm:prSet/>
      <dgm:spPr/>
      <dgm:t>
        <a:bodyPr/>
        <a:lstStyle/>
        <a:p>
          <a:endParaRPr lang="zh-CN" altLang="en-US"/>
        </a:p>
      </dgm:t>
    </dgm:pt>
    <dgm:pt modelId="{EE8F7443-DF37-4CB4-A07D-FFDEDC5BA910}" type="pres">
      <dgm:prSet presAssocID="{EDB34F2B-6BD0-4442-B4D1-D4CAAF30FE07}" presName="hierChild1" presStyleCnt="0">
        <dgm:presLayoutVars>
          <dgm:orgChart val="1"/>
          <dgm:chPref val="1"/>
          <dgm:dir/>
          <dgm:animOne val="branch"/>
          <dgm:animLvl val="lvl"/>
          <dgm:resizeHandles/>
        </dgm:presLayoutVars>
      </dgm:prSet>
      <dgm:spPr/>
      <dgm:t>
        <a:bodyPr/>
        <a:lstStyle/>
        <a:p>
          <a:endParaRPr lang="zh-CN" altLang="en-US"/>
        </a:p>
      </dgm:t>
    </dgm:pt>
    <dgm:pt modelId="{238EE5DF-4984-4176-8FBD-00FD4FFD692C}" type="pres">
      <dgm:prSet presAssocID="{44BC78E4-8053-4BB5-8CC4-C75E6ECF190F}" presName="hierRoot1" presStyleCnt="0">
        <dgm:presLayoutVars>
          <dgm:hierBranch val="init"/>
        </dgm:presLayoutVars>
      </dgm:prSet>
      <dgm:spPr/>
    </dgm:pt>
    <dgm:pt modelId="{41FE9E7E-CC84-4571-A194-EB6B9654D1C6}" type="pres">
      <dgm:prSet presAssocID="{44BC78E4-8053-4BB5-8CC4-C75E6ECF190F}" presName="rootComposite1" presStyleCnt="0"/>
      <dgm:spPr/>
    </dgm:pt>
    <dgm:pt modelId="{AFF63F62-A82D-4CA5-818C-55B9569CF996}" type="pres">
      <dgm:prSet presAssocID="{44BC78E4-8053-4BB5-8CC4-C75E6ECF190F}" presName="rootText1" presStyleLbl="node0" presStyleIdx="0" presStyleCnt="1" custScaleY="45264">
        <dgm:presLayoutVars>
          <dgm:chPref val="3"/>
        </dgm:presLayoutVars>
      </dgm:prSet>
      <dgm:spPr>
        <a:prstGeom prst="roundRect">
          <a:avLst/>
        </a:prstGeom>
      </dgm:spPr>
      <dgm:t>
        <a:bodyPr/>
        <a:lstStyle/>
        <a:p>
          <a:endParaRPr lang="zh-CN" altLang="en-US"/>
        </a:p>
      </dgm:t>
    </dgm:pt>
    <dgm:pt modelId="{99588F17-9155-403E-84B8-60ED997DB673}" type="pres">
      <dgm:prSet presAssocID="{44BC78E4-8053-4BB5-8CC4-C75E6ECF190F}" presName="rootConnector1" presStyleLbl="node1" presStyleIdx="0" presStyleCnt="0"/>
      <dgm:spPr/>
      <dgm:t>
        <a:bodyPr/>
        <a:lstStyle/>
        <a:p>
          <a:endParaRPr lang="zh-CN" altLang="en-US"/>
        </a:p>
      </dgm:t>
    </dgm:pt>
    <dgm:pt modelId="{58DE9AC4-4DA1-47A7-8D2B-D650A15560BF}" type="pres">
      <dgm:prSet presAssocID="{44BC78E4-8053-4BB5-8CC4-C75E6ECF190F}" presName="hierChild2" presStyleCnt="0"/>
      <dgm:spPr/>
    </dgm:pt>
    <dgm:pt modelId="{9C10AC43-B43F-418E-878A-67E6CFA8A8A2}" type="pres">
      <dgm:prSet presAssocID="{4848B132-8A01-45A9-A5AD-8FCACB72E33F}" presName="Name37" presStyleLbl="parChTrans1D2" presStyleIdx="0" presStyleCnt="2"/>
      <dgm:spPr>
        <a:custGeom>
          <a:avLst/>
          <a:gdLst/>
          <a:ahLst/>
          <a:cxnLst/>
          <a:rect l="0" t="0" r="0" b="0"/>
          <a:pathLst>
            <a:path>
              <a:moveTo>
                <a:pt x="2159410" y="0"/>
              </a:moveTo>
              <a:lnTo>
                <a:pt x="2159410" y="197197"/>
              </a:lnTo>
              <a:lnTo>
                <a:pt x="0" y="197197"/>
              </a:lnTo>
              <a:lnTo>
                <a:pt x="0" y="470395"/>
              </a:lnTo>
            </a:path>
          </a:pathLst>
        </a:custGeom>
      </dgm:spPr>
      <dgm:t>
        <a:bodyPr/>
        <a:lstStyle/>
        <a:p>
          <a:endParaRPr lang="zh-CN" altLang="en-US"/>
        </a:p>
      </dgm:t>
    </dgm:pt>
    <dgm:pt modelId="{5128BBB1-D52D-40CF-8C82-C351CFD96846}" type="pres">
      <dgm:prSet presAssocID="{B629303B-1742-41DE-9E96-0F4C834CE625}" presName="hierRoot2" presStyleCnt="0">
        <dgm:presLayoutVars>
          <dgm:hierBranch/>
        </dgm:presLayoutVars>
      </dgm:prSet>
      <dgm:spPr/>
    </dgm:pt>
    <dgm:pt modelId="{2258C171-D0F4-4D58-84DA-B92951F2F18E}" type="pres">
      <dgm:prSet presAssocID="{B629303B-1742-41DE-9E96-0F4C834CE625}" presName="rootComposite" presStyleCnt="0"/>
      <dgm:spPr/>
    </dgm:pt>
    <dgm:pt modelId="{D1581796-71B1-4FEC-9EDA-AE0AA1E988F6}" type="pres">
      <dgm:prSet presAssocID="{B629303B-1742-41DE-9E96-0F4C834CE625}" presName="rootText" presStyleLbl="node2" presStyleIdx="0" presStyleCnt="2" custScaleX="56988" custScaleY="32851" custLinFactNeighborY="-5842">
        <dgm:presLayoutVars>
          <dgm:chPref val="3"/>
        </dgm:presLayoutVars>
      </dgm:prSet>
      <dgm:spPr>
        <a:prstGeom prst="roundRect">
          <a:avLst/>
        </a:prstGeom>
      </dgm:spPr>
      <dgm:t>
        <a:bodyPr/>
        <a:lstStyle/>
        <a:p>
          <a:endParaRPr lang="zh-CN" altLang="en-US"/>
        </a:p>
      </dgm:t>
    </dgm:pt>
    <dgm:pt modelId="{87036C99-FC4E-4094-A178-CA99452D8F9B}" type="pres">
      <dgm:prSet presAssocID="{B629303B-1742-41DE-9E96-0F4C834CE625}" presName="rootConnector" presStyleLbl="node2" presStyleIdx="0" presStyleCnt="2"/>
      <dgm:spPr/>
      <dgm:t>
        <a:bodyPr/>
        <a:lstStyle/>
        <a:p>
          <a:endParaRPr lang="zh-CN" altLang="en-US"/>
        </a:p>
      </dgm:t>
    </dgm:pt>
    <dgm:pt modelId="{D0F0BAB7-7751-4A38-8BDC-1E8B7AC4AF7F}" type="pres">
      <dgm:prSet presAssocID="{B629303B-1742-41DE-9E96-0F4C834CE625}" presName="hierChild4" presStyleCnt="0"/>
      <dgm:spPr/>
    </dgm:pt>
    <dgm:pt modelId="{51BECC57-D2F7-4699-93A6-8D8D260E7F18}" type="pres">
      <dgm:prSet presAssocID="{75E56400-7856-417D-A706-99F3BD9163F9}" presName="Name35" presStyleLbl="parChTrans1D3" presStyleIdx="0" presStyleCnt="2"/>
      <dgm:spPr>
        <a:custGeom>
          <a:avLst/>
          <a:gdLst/>
          <a:ahLst/>
          <a:cxnLst/>
          <a:rect l="0" t="0" r="0" b="0"/>
          <a:pathLst>
            <a:path>
              <a:moveTo>
                <a:pt x="47099" y="0"/>
              </a:moveTo>
              <a:lnTo>
                <a:pt x="45720" y="0"/>
              </a:lnTo>
              <a:lnTo>
                <a:pt x="45720" y="227014"/>
              </a:lnTo>
            </a:path>
          </a:pathLst>
        </a:custGeom>
      </dgm:spPr>
      <dgm:t>
        <a:bodyPr/>
        <a:lstStyle/>
        <a:p>
          <a:endParaRPr lang="zh-CN" altLang="en-US"/>
        </a:p>
      </dgm:t>
    </dgm:pt>
    <dgm:pt modelId="{9677CBE5-50F9-49A5-845B-C05B6636F7D9}" type="pres">
      <dgm:prSet presAssocID="{931B70CB-1057-43F3-BC98-73BAFE627D0C}" presName="hierRoot2" presStyleCnt="0">
        <dgm:presLayoutVars>
          <dgm:hierBranch val="init"/>
        </dgm:presLayoutVars>
      </dgm:prSet>
      <dgm:spPr/>
    </dgm:pt>
    <dgm:pt modelId="{ACB48B51-2C7D-4D01-BB03-12254AF2754B}" type="pres">
      <dgm:prSet presAssocID="{931B70CB-1057-43F3-BC98-73BAFE627D0C}" presName="rootComposite" presStyleCnt="0"/>
      <dgm:spPr/>
    </dgm:pt>
    <dgm:pt modelId="{ACD84C71-5658-4E68-AC40-9DC5D4232777}" type="pres">
      <dgm:prSet presAssocID="{931B70CB-1057-43F3-BC98-73BAFE627D0C}" presName="rootText" presStyleLbl="node3" presStyleIdx="0" presStyleCnt="2" custScaleX="176032" custScaleY="263878" custLinFactNeighborX="-53" custLinFactNeighborY="-30392">
        <dgm:presLayoutVars>
          <dgm:chPref val="3"/>
        </dgm:presLayoutVars>
      </dgm:prSet>
      <dgm:spPr>
        <a:prstGeom prst="roundRect">
          <a:avLst/>
        </a:prstGeom>
      </dgm:spPr>
      <dgm:t>
        <a:bodyPr/>
        <a:lstStyle/>
        <a:p>
          <a:endParaRPr lang="zh-CN" altLang="en-US"/>
        </a:p>
      </dgm:t>
    </dgm:pt>
    <dgm:pt modelId="{96FF9FC1-4B2F-4745-B74B-B8CF07273D03}" type="pres">
      <dgm:prSet presAssocID="{931B70CB-1057-43F3-BC98-73BAFE627D0C}" presName="rootConnector" presStyleLbl="node3" presStyleIdx="0" presStyleCnt="2"/>
      <dgm:spPr/>
      <dgm:t>
        <a:bodyPr/>
        <a:lstStyle/>
        <a:p>
          <a:endParaRPr lang="zh-CN" altLang="en-US"/>
        </a:p>
      </dgm:t>
    </dgm:pt>
    <dgm:pt modelId="{0DE4A5D7-4CC2-4D42-850C-3FD73BA430DB}" type="pres">
      <dgm:prSet presAssocID="{931B70CB-1057-43F3-BC98-73BAFE627D0C}" presName="hierChild4" presStyleCnt="0"/>
      <dgm:spPr/>
    </dgm:pt>
    <dgm:pt modelId="{C2240457-B18C-473C-A55F-E58CCA5C4FE8}" type="pres">
      <dgm:prSet presAssocID="{931B70CB-1057-43F3-BC98-73BAFE627D0C}" presName="hierChild5" presStyleCnt="0"/>
      <dgm:spPr/>
    </dgm:pt>
    <dgm:pt modelId="{9C54B260-10BA-4150-8C68-12C7D0069F52}" type="pres">
      <dgm:prSet presAssocID="{B629303B-1742-41DE-9E96-0F4C834CE625}" presName="hierChild5" presStyleCnt="0"/>
      <dgm:spPr/>
    </dgm:pt>
    <dgm:pt modelId="{DEED0959-5574-4A18-B9A2-9989226EA7F2}" type="pres">
      <dgm:prSet presAssocID="{0F6F4E7A-0303-4427-A8F0-1FFBD5BA4C20}" presName="Name37" presStyleLbl="parChTrans1D2" presStyleIdx="1" presStyleCnt="2"/>
      <dgm:spPr>
        <a:custGeom>
          <a:avLst/>
          <a:gdLst/>
          <a:ahLst/>
          <a:cxnLst/>
          <a:rect l="0" t="0" r="0" b="0"/>
          <a:pathLst>
            <a:path>
              <a:moveTo>
                <a:pt x="0" y="0"/>
              </a:moveTo>
              <a:lnTo>
                <a:pt x="0" y="197197"/>
              </a:lnTo>
              <a:lnTo>
                <a:pt x="2159410" y="197197"/>
              </a:lnTo>
              <a:lnTo>
                <a:pt x="2159410" y="470395"/>
              </a:lnTo>
            </a:path>
          </a:pathLst>
        </a:custGeom>
      </dgm:spPr>
      <dgm:t>
        <a:bodyPr/>
        <a:lstStyle/>
        <a:p>
          <a:endParaRPr lang="zh-CN" altLang="en-US"/>
        </a:p>
      </dgm:t>
    </dgm:pt>
    <dgm:pt modelId="{120960D4-5AA4-4BE6-9595-0A5601B832BA}" type="pres">
      <dgm:prSet presAssocID="{74D9350B-BB0F-4738-A4D2-CA9F1D4C5DEA}" presName="hierRoot2" presStyleCnt="0">
        <dgm:presLayoutVars>
          <dgm:hierBranch/>
        </dgm:presLayoutVars>
      </dgm:prSet>
      <dgm:spPr/>
    </dgm:pt>
    <dgm:pt modelId="{65B620ED-6451-4EAB-8449-56FEEC4F2C13}" type="pres">
      <dgm:prSet presAssocID="{74D9350B-BB0F-4738-A4D2-CA9F1D4C5DEA}" presName="rootComposite" presStyleCnt="0"/>
      <dgm:spPr/>
    </dgm:pt>
    <dgm:pt modelId="{29F7AC2D-D912-4BBC-AA2C-92808BA262EA}" type="pres">
      <dgm:prSet presAssocID="{74D9350B-BB0F-4738-A4D2-CA9F1D4C5DEA}" presName="rootText" presStyleLbl="node2" presStyleIdx="1" presStyleCnt="2" custScaleX="56988" custScaleY="33277" custLinFactNeighborY="-5842">
        <dgm:presLayoutVars>
          <dgm:chPref val="3"/>
        </dgm:presLayoutVars>
      </dgm:prSet>
      <dgm:spPr>
        <a:prstGeom prst="roundRect">
          <a:avLst/>
        </a:prstGeom>
      </dgm:spPr>
      <dgm:t>
        <a:bodyPr/>
        <a:lstStyle/>
        <a:p>
          <a:endParaRPr lang="zh-CN" altLang="en-US"/>
        </a:p>
      </dgm:t>
    </dgm:pt>
    <dgm:pt modelId="{0A34BFDA-3EE8-4E6A-9FDB-2348B99566B9}" type="pres">
      <dgm:prSet presAssocID="{74D9350B-BB0F-4738-A4D2-CA9F1D4C5DEA}" presName="rootConnector" presStyleLbl="node2" presStyleIdx="1" presStyleCnt="2"/>
      <dgm:spPr/>
      <dgm:t>
        <a:bodyPr/>
        <a:lstStyle/>
        <a:p>
          <a:endParaRPr lang="zh-CN" altLang="en-US"/>
        </a:p>
      </dgm:t>
    </dgm:pt>
    <dgm:pt modelId="{BEA56A64-FA48-4A63-AE43-322D9D6474C5}" type="pres">
      <dgm:prSet presAssocID="{74D9350B-BB0F-4738-A4D2-CA9F1D4C5DEA}" presName="hierChild4" presStyleCnt="0"/>
      <dgm:spPr/>
    </dgm:pt>
    <dgm:pt modelId="{7AFB48B1-C3D3-4309-9D18-A8803B9D49B1}" type="pres">
      <dgm:prSet presAssocID="{04C35FE4-C53D-41B7-9385-D773B4E09030}" presName="Name35" presStyleLbl="parChTrans1D3" presStyleIdx="1" presStyleCnt="2"/>
      <dgm:spPr>
        <a:custGeom>
          <a:avLst/>
          <a:gdLst/>
          <a:ahLst/>
          <a:cxnLst/>
          <a:rect l="0" t="0" r="0" b="0"/>
          <a:pathLst>
            <a:path>
              <a:moveTo>
                <a:pt x="45720" y="0"/>
              </a:moveTo>
              <a:lnTo>
                <a:pt x="45720" y="14453"/>
              </a:lnTo>
              <a:lnTo>
                <a:pt x="47099" y="14453"/>
              </a:lnTo>
              <a:lnTo>
                <a:pt x="47099" y="287651"/>
              </a:lnTo>
            </a:path>
          </a:pathLst>
        </a:custGeom>
      </dgm:spPr>
      <dgm:t>
        <a:bodyPr/>
        <a:lstStyle/>
        <a:p>
          <a:endParaRPr lang="zh-CN" altLang="en-US"/>
        </a:p>
      </dgm:t>
    </dgm:pt>
    <dgm:pt modelId="{22A7065D-A583-402E-A80E-840F0BAC53AB}" type="pres">
      <dgm:prSet presAssocID="{B09EEC93-37D2-4755-AA37-E919A3D2392B}" presName="hierRoot2" presStyleCnt="0">
        <dgm:presLayoutVars>
          <dgm:hierBranch val="init"/>
        </dgm:presLayoutVars>
      </dgm:prSet>
      <dgm:spPr/>
    </dgm:pt>
    <dgm:pt modelId="{ABEECD5A-13DE-4821-B4EF-39C4E3FCFABB}" type="pres">
      <dgm:prSet presAssocID="{B09EEC93-37D2-4755-AA37-E919A3D2392B}" presName="rootComposite" presStyleCnt="0"/>
      <dgm:spPr/>
    </dgm:pt>
    <dgm:pt modelId="{226E5534-0352-4A18-802B-86DDF9CBC88A}" type="pres">
      <dgm:prSet presAssocID="{B09EEC93-37D2-4755-AA37-E919A3D2392B}" presName="rootText" presStyleLbl="node3" presStyleIdx="1" presStyleCnt="2" custScaleX="113944" custScaleY="204708" custLinFactNeighborX="53" custLinFactNeighborY="-25731">
        <dgm:presLayoutVars>
          <dgm:chPref val="3"/>
        </dgm:presLayoutVars>
      </dgm:prSet>
      <dgm:spPr>
        <a:prstGeom prst="roundRect">
          <a:avLst/>
        </a:prstGeom>
      </dgm:spPr>
      <dgm:t>
        <a:bodyPr/>
        <a:lstStyle/>
        <a:p>
          <a:endParaRPr lang="zh-CN" altLang="en-US"/>
        </a:p>
      </dgm:t>
    </dgm:pt>
    <dgm:pt modelId="{F5EB0940-0B99-4223-A685-0489FEE9C46F}" type="pres">
      <dgm:prSet presAssocID="{B09EEC93-37D2-4755-AA37-E919A3D2392B}" presName="rootConnector" presStyleLbl="node3" presStyleIdx="1" presStyleCnt="2"/>
      <dgm:spPr/>
      <dgm:t>
        <a:bodyPr/>
        <a:lstStyle/>
        <a:p>
          <a:endParaRPr lang="zh-CN" altLang="en-US"/>
        </a:p>
      </dgm:t>
    </dgm:pt>
    <dgm:pt modelId="{E780B45F-C629-48B7-8417-7D9169EEA064}" type="pres">
      <dgm:prSet presAssocID="{B09EEC93-37D2-4755-AA37-E919A3D2392B}" presName="hierChild4" presStyleCnt="0"/>
      <dgm:spPr/>
    </dgm:pt>
    <dgm:pt modelId="{20201C15-F35B-4544-8A36-DDEF858A9D3F}" type="pres">
      <dgm:prSet presAssocID="{B09EEC93-37D2-4755-AA37-E919A3D2392B}" presName="hierChild5" presStyleCnt="0"/>
      <dgm:spPr/>
    </dgm:pt>
    <dgm:pt modelId="{6771E927-AD31-4963-B20A-06054107F690}" type="pres">
      <dgm:prSet presAssocID="{74D9350B-BB0F-4738-A4D2-CA9F1D4C5DEA}" presName="hierChild5" presStyleCnt="0"/>
      <dgm:spPr/>
    </dgm:pt>
    <dgm:pt modelId="{BE79DC91-EDD5-49D8-9703-1157BA4A566A}" type="pres">
      <dgm:prSet presAssocID="{44BC78E4-8053-4BB5-8CC4-C75E6ECF190F}" presName="hierChild3" presStyleCnt="0"/>
      <dgm:spPr/>
    </dgm:pt>
  </dgm:ptLst>
  <dgm:cxnLst>
    <dgm:cxn modelId="{D765EA1E-9938-44BB-A801-97DF9254A904}" type="presOf" srcId="{B629303B-1742-41DE-9E96-0F4C834CE625}" destId="{87036C99-FC4E-4094-A178-CA99452D8F9B}" srcOrd="1" destOrd="0" presId="urn:microsoft.com/office/officeart/2005/8/layout/orgChart1#9"/>
    <dgm:cxn modelId="{D22D1F7A-79D0-42A5-8C0E-82F963DC0952}" srcId="{44BC78E4-8053-4BB5-8CC4-C75E6ECF190F}" destId="{74D9350B-BB0F-4738-A4D2-CA9F1D4C5DEA}" srcOrd="1" destOrd="0" parTransId="{0F6F4E7A-0303-4427-A8F0-1FFBD5BA4C20}" sibTransId="{8CA66C4B-362A-4ACF-A80E-78B0E5A9E690}"/>
    <dgm:cxn modelId="{CC0A41C8-0839-4796-9F3A-0DE48BBFA8A4}" type="presOf" srcId="{0F6F4E7A-0303-4427-A8F0-1FFBD5BA4C20}" destId="{DEED0959-5574-4A18-B9A2-9989226EA7F2}" srcOrd="0" destOrd="0" presId="urn:microsoft.com/office/officeart/2005/8/layout/orgChart1#9"/>
    <dgm:cxn modelId="{D09DD721-32D9-42E7-A6B5-88B4673D3B92}" srcId="{44BC78E4-8053-4BB5-8CC4-C75E6ECF190F}" destId="{B629303B-1742-41DE-9E96-0F4C834CE625}" srcOrd="0" destOrd="0" parTransId="{4848B132-8A01-45A9-A5AD-8FCACB72E33F}" sibTransId="{950A6BAC-849A-4CB8-9829-4C5214F1A1E4}"/>
    <dgm:cxn modelId="{6FA20592-2620-4B04-BEE2-B9B16A1517E4}" type="presOf" srcId="{B629303B-1742-41DE-9E96-0F4C834CE625}" destId="{D1581796-71B1-4FEC-9EDA-AE0AA1E988F6}" srcOrd="0" destOrd="0" presId="urn:microsoft.com/office/officeart/2005/8/layout/orgChart1#9"/>
    <dgm:cxn modelId="{F763F349-53EA-4174-9769-0BB7295BA459}" srcId="{EDB34F2B-6BD0-4442-B4D1-D4CAAF30FE07}" destId="{44BC78E4-8053-4BB5-8CC4-C75E6ECF190F}" srcOrd="0" destOrd="0" parTransId="{0D5F5172-15AB-462F-A8B2-116715180C1F}" sibTransId="{1C13E3A8-4E12-4596-A20A-E9B63ACCA852}"/>
    <dgm:cxn modelId="{9142BE90-C6A0-46ED-9098-71E8097FC4CB}" type="presOf" srcId="{74D9350B-BB0F-4738-A4D2-CA9F1D4C5DEA}" destId="{0A34BFDA-3EE8-4E6A-9FDB-2348B99566B9}" srcOrd="1" destOrd="0" presId="urn:microsoft.com/office/officeart/2005/8/layout/orgChart1#9"/>
    <dgm:cxn modelId="{5F87BDE0-3D08-4D09-B472-F7A2759BDC6C}" type="presOf" srcId="{75E56400-7856-417D-A706-99F3BD9163F9}" destId="{51BECC57-D2F7-4699-93A6-8D8D260E7F18}" srcOrd="0" destOrd="0" presId="urn:microsoft.com/office/officeart/2005/8/layout/orgChart1#9"/>
    <dgm:cxn modelId="{4B9C89AC-4552-46CD-AEBC-88E8DD01EC34}" type="presOf" srcId="{44BC78E4-8053-4BB5-8CC4-C75E6ECF190F}" destId="{AFF63F62-A82D-4CA5-818C-55B9569CF996}" srcOrd="0" destOrd="0" presId="urn:microsoft.com/office/officeart/2005/8/layout/orgChart1#9"/>
    <dgm:cxn modelId="{33CF0A57-CE0D-426F-B317-A300C5BD2E65}" type="presOf" srcId="{B09EEC93-37D2-4755-AA37-E919A3D2392B}" destId="{F5EB0940-0B99-4223-A685-0489FEE9C46F}" srcOrd="1" destOrd="0" presId="urn:microsoft.com/office/officeart/2005/8/layout/orgChart1#9"/>
    <dgm:cxn modelId="{D7F079E6-A2FE-48B4-8E97-B0ECA3DEDF05}" type="presOf" srcId="{931B70CB-1057-43F3-BC98-73BAFE627D0C}" destId="{ACD84C71-5658-4E68-AC40-9DC5D4232777}" srcOrd="0" destOrd="0" presId="urn:microsoft.com/office/officeart/2005/8/layout/orgChart1#9"/>
    <dgm:cxn modelId="{FAC6309E-0BB4-4DBA-89DF-B4F84E087F37}" srcId="{74D9350B-BB0F-4738-A4D2-CA9F1D4C5DEA}" destId="{B09EEC93-37D2-4755-AA37-E919A3D2392B}" srcOrd="0" destOrd="0" parTransId="{04C35FE4-C53D-41B7-9385-D773B4E09030}" sibTransId="{21D043E3-AE8C-4CBE-8D05-795A349753EA}"/>
    <dgm:cxn modelId="{5187AB8B-349E-4BC2-A5A2-267EB4F773AC}" type="presOf" srcId="{931B70CB-1057-43F3-BC98-73BAFE627D0C}" destId="{96FF9FC1-4B2F-4745-B74B-B8CF07273D03}" srcOrd="1" destOrd="0" presId="urn:microsoft.com/office/officeart/2005/8/layout/orgChart1#9"/>
    <dgm:cxn modelId="{8AD9FCBA-3A4F-4738-8679-DBB96783FA78}" type="presOf" srcId="{B09EEC93-37D2-4755-AA37-E919A3D2392B}" destId="{226E5534-0352-4A18-802B-86DDF9CBC88A}" srcOrd="0" destOrd="0" presId="urn:microsoft.com/office/officeart/2005/8/layout/orgChart1#9"/>
    <dgm:cxn modelId="{08507BA8-FBA2-4816-AFAB-5AA4D7D26552}" type="presOf" srcId="{EDB34F2B-6BD0-4442-B4D1-D4CAAF30FE07}" destId="{EE8F7443-DF37-4CB4-A07D-FFDEDC5BA910}" srcOrd="0" destOrd="0" presId="urn:microsoft.com/office/officeart/2005/8/layout/orgChart1#9"/>
    <dgm:cxn modelId="{72B2E774-70D1-4308-8BF9-81F2E9D875B4}" type="presOf" srcId="{4848B132-8A01-45A9-A5AD-8FCACB72E33F}" destId="{9C10AC43-B43F-418E-878A-67E6CFA8A8A2}" srcOrd="0" destOrd="0" presId="urn:microsoft.com/office/officeart/2005/8/layout/orgChart1#9"/>
    <dgm:cxn modelId="{7E101F7E-4FC0-4A07-B911-1F7F1176916B}" type="presOf" srcId="{44BC78E4-8053-4BB5-8CC4-C75E6ECF190F}" destId="{99588F17-9155-403E-84B8-60ED997DB673}" srcOrd="1" destOrd="0" presId="urn:microsoft.com/office/officeart/2005/8/layout/orgChart1#9"/>
    <dgm:cxn modelId="{2549DC1C-EE3C-4895-97D8-A5EC0B8C2AA3}" srcId="{B629303B-1742-41DE-9E96-0F4C834CE625}" destId="{931B70CB-1057-43F3-BC98-73BAFE627D0C}" srcOrd="0" destOrd="0" parTransId="{75E56400-7856-417D-A706-99F3BD9163F9}" sibTransId="{70C38BBD-BCFF-4118-B928-753F20DEE747}"/>
    <dgm:cxn modelId="{D3E9F803-96BB-4CEB-B9A4-FA44D8849B2D}" type="presOf" srcId="{04C35FE4-C53D-41B7-9385-D773B4E09030}" destId="{7AFB48B1-C3D3-4309-9D18-A8803B9D49B1}" srcOrd="0" destOrd="0" presId="urn:microsoft.com/office/officeart/2005/8/layout/orgChart1#9"/>
    <dgm:cxn modelId="{1F48FA2A-1B0D-4EC7-BB7F-FDC9E0CB9C31}" type="presOf" srcId="{74D9350B-BB0F-4738-A4D2-CA9F1D4C5DEA}" destId="{29F7AC2D-D912-4BBC-AA2C-92808BA262EA}" srcOrd="0" destOrd="0" presId="urn:microsoft.com/office/officeart/2005/8/layout/orgChart1#9"/>
    <dgm:cxn modelId="{A16F8C2E-3965-4490-85F0-06D20D2C1FC7}" type="presParOf" srcId="{EE8F7443-DF37-4CB4-A07D-FFDEDC5BA910}" destId="{238EE5DF-4984-4176-8FBD-00FD4FFD692C}" srcOrd="0" destOrd="0" presId="urn:microsoft.com/office/officeart/2005/8/layout/orgChart1#9"/>
    <dgm:cxn modelId="{27BE66B0-0367-4115-B4E0-81B735C617CF}" type="presParOf" srcId="{238EE5DF-4984-4176-8FBD-00FD4FFD692C}" destId="{41FE9E7E-CC84-4571-A194-EB6B9654D1C6}" srcOrd="0" destOrd="0" presId="urn:microsoft.com/office/officeart/2005/8/layout/orgChart1#9"/>
    <dgm:cxn modelId="{12090C5A-C6FC-426F-BF42-F6DCC6E80B8D}" type="presParOf" srcId="{41FE9E7E-CC84-4571-A194-EB6B9654D1C6}" destId="{AFF63F62-A82D-4CA5-818C-55B9569CF996}" srcOrd="0" destOrd="0" presId="urn:microsoft.com/office/officeart/2005/8/layout/orgChart1#9"/>
    <dgm:cxn modelId="{AB027794-BA98-4AFE-A984-4CCC1EC6CAE7}" type="presParOf" srcId="{41FE9E7E-CC84-4571-A194-EB6B9654D1C6}" destId="{99588F17-9155-403E-84B8-60ED997DB673}" srcOrd="1" destOrd="0" presId="urn:microsoft.com/office/officeart/2005/8/layout/orgChart1#9"/>
    <dgm:cxn modelId="{E2AA4A02-8689-4ABC-AF71-7AD34B468ACB}" type="presParOf" srcId="{238EE5DF-4984-4176-8FBD-00FD4FFD692C}" destId="{58DE9AC4-4DA1-47A7-8D2B-D650A15560BF}" srcOrd="1" destOrd="0" presId="urn:microsoft.com/office/officeart/2005/8/layout/orgChart1#9"/>
    <dgm:cxn modelId="{4A2113A3-E030-475E-A8D2-FF85363E296A}" type="presParOf" srcId="{58DE9AC4-4DA1-47A7-8D2B-D650A15560BF}" destId="{9C10AC43-B43F-418E-878A-67E6CFA8A8A2}" srcOrd="0" destOrd="0" presId="urn:microsoft.com/office/officeart/2005/8/layout/orgChart1#9"/>
    <dgm:cxn modelId="{1E660AC8-86C6-4FE4-B344-6095B7664CE7}" type="presParOf" srcId="{58DE9AC4-4DA1-47A7-8D2B-D650A15560BF}" destId="{5128BBB1-D52D-40CF-8C82-C351CFD96846}" srcOrd="1" destOrd="0" presId="urn:microsoft.com/office/officeart/2005/8/layout/orgChart1#9"/>
    <dgm:cxn modelId="{07FFB64F-6BD3-4A6B-9463-B44790EA3111}" type="presParOf" srcId="{5128BBB1-D52D-40CF-8C82-C351CFD96846}" destId="{2258C171-D0F4-4D58-84DA-B92951F2F18E}" srcOrd="0" destOrd="0" presId="urn:microsoft.com/office/officeart/2005/8/layout/orgChart1#9"/>
    <dgm:cxn modelId="{CE8036C7-88C7-480D-ADB4-7068C04FEB15}" type="presParOf" srcId="{2258C171-D0F4-4D58-84DA-B92951F2F18E}" destId="{D1581796-71B1-4FEC-9EDA-AE0AA1E988F6}" srcOrd="0" destOrd="0" presId="urn:microsoft.com/office/officeart/2005/8/layout/orgChart1#9"/>
    <dgm:cxn modelId="{2BA517CA-BC16-4BF4-BB25-5590C29AA712}" type="presParOf" srcId="{2258C171-D0F4-4D58-84DA-B92951F2F18E}" destId="{87036C99-FC4E-4094-A178-CA99452D8F9B}" srcOrd="1" destOrd="0" presId="urn:microsoft.com/office/officeart/2005/8/layout/orgChart1#9"/>
    <dgm:cxn modelId="{3E2E998A-6138-4CC5-A40B-51342C42347F}" type="presParOf" srcId="{5128BBB1-D52D-40CF-8C82-C351CFD96846}" destId="{D0F0BAB7-7751-4A38-8BDC-1E8B7AC4AF7F}" srcOrd="1" destOrd="0" presId="urn:microsoft.com/office/officeart/2005/8/layout/orgChart1#9"/>
    <dgm:cxn modelId="{472DDD79-BAAB-4A77-B0B7-3BBF3C9E04F6}" type="presParOf" srcId="{D0F0BAB7-7751-4A38-8BDC-1E8B7AC4AF7F}" destId="{51BECC57-D2F7-4699-93A6-8D8D260E7F18}" srcOrd="0" destOrd="0" presId="urn:microsoft.com/office/officeart/2005/8/layout/orgChart1#9"/>
    <dgm:cxn modelId="{0D76EF0E-3866-4588-B688-B9A6E2251AF0}" type="presParOf" srcId="{D0F0BAB7-7751-4A38-8BDC-1E8B7AC4AF7F}" destId="{9677CBE5-50F9-49A5-845B-C05B6636F7D9}" srcOrd="1" destOrd="0" presId="urn:microsoft.com/office/officeart/2005/8/layout/orgChart1#9"/>
    <dgm:cxn modelId="{6D6046D7-B6AA-4F16-BB91-1D7E9FC2A975}" type="presParOf" srcId="{9677CBE5-50F9-49A5-845B-C05B6636F7D9}" destId="{ACB48B51-2C7D-4D01-BB03-12254AF2754B}" srcOrd="0" destOrd="0" presId="urn:microsoft.com/office/officeart/2005/8/layout/orgChart1#9"/>
    <dgm:cxn modelId="{19E209F0-0300-4E32-ADF3-4EAD8395A10F}" type="presParOf" srcId="{ACB48B51-2C7D-4D01-BB03-12254AF2754B}" destId="{ACD84C71-5658-4E68-AC40-9DC5D4232777}" srcOrd="0" destOrd="0" presId="urn:microsoft.com/office/officeart/2005/8/layout/orgChart1#9"/>
    <dgm:cxn modelId="{964E5AFB-5902-4B29-97C3-14E90FE8F627}" type="presParOf" srcId="{ACB48B51-2C7D-4D01-BB03-12254AF2754B}" destId="{96FF9FC1-4B2F-4745-B74B-B8CF07273D03}" srcOrd="1" destOrd="0" presId="urn:microsoft.com/office/officeart/2005/8/layout/orgChart1#9"/>
    <dgm:cxn modelId="{E4B57DDC-2A33-4115-B586-CB77F3E3E53F}" type="presParOf" srcId="{9677CBE5-50F9-49A5-845B-C05B6636F7D9}" destId="{0DE4A5D7-4CC2-4D42-850C-3FD73BA430DB}" srcOrd="1" destOrd="0" presId="urn:microsoft.com/office/officeart/2005/8/layout/orgChart1#9"/>
    <dgm:cxn modelId="{F27BB273-6CBF-4195-8BEC-3028ED95A81D}" type="presParOf" srcId="{9677CBE5-50F9-49A5-845B-C05B6636F7D9}" destId="{C2240457-B18C-473C-A55F-E58CCA5C4FE8}" srcOrd="2" destOrd="0" presId="urn:microsoft.com/office/officeart/2005/8/layout/orgChart1#9"/>
    <dgm:cxn modelId="{8FF62FC5-2F36-4723-AAB0-6BF55E8A038E}" type="presParOf" srcId="{5128BBB1-D52D-40CF-8C82-C351CFD96846}" destId="{9C54B260-10BA-4150-8C68-12C7D0069F52}" srcOrd="2" destOrd="0" presId="urn:microsoft.com/office/officeart/2005/8/layout/orgChart1#9"/>
    <dgm:cxn modelId="{F9FDF42B-FF6C-4D3C-901A-E7F6DAB2CE0A}" type="presParOf" srcId="{58DE9AC4-4DA1-47A7-8D2B-D650A15560BF}" destId="{DEED0959-5574-4A18-B9A2-9989226EA7F2}" srcOrd="2" destOrd="0" presId="urn:microsoft.com/office/officeart/2005/8/layout/orgChart1#9"/>
    <dgm:cxn modelId="{DB22BD3B-626B-4927-88EE-F19578ED7C1E}" type="presParOf" srcId="{58DE9AC4-4DA1-47A7-8D2B-D650A15560BF}" destId="{120960D4-5AA4-4BE6-9595-0A5601B832BA}" srcOrd="3" destOrd="0" presId="urn:microsoft.com/office/officeart/2005/8/layout/orgChart1#9"/>
    <dgm:cxn modelId="{A5BC360C-0092-43C9-A1DC-B1284B8ED37A}" type="presParOf" srcId="{120960D4-5AA4-4BE6-9595-0A5601B832BA}" destId="{65B620ED-6451-4EAB-8449-56FEEC4F2C13}" srcOrd="0" destOrd="0" presId="urn:microsoft.com/office/officeart/2005/8/layout/orgChart1#9"/>
    <dgm:cxn modelId="{3FD30EFD-F3E4-44F5-BED3-32453EB7FB34}" type="presParOf" srcId="{65B620ED-6451-4EAB-8449-56FEEC4F2C13}" destId="{29F7AC2D-D912-4BBC-AA2C-92808BA262EA}" srcOrd="0" destOrd="0" presId="urn:microsoft.com/office/officeart/2005/8/layout/orgChart1#9"/>
    <dgm:cxn modelId="{40C115D4-720A-4E60-BED0-7E3037492A62}" type="presParOf" srcId="{65B620ED-6451-4EAB-8449-56FEEC4F2C13}" destId="{0A34BFDA-3EE8-4E6A-9FDB-2348B99566B9}" srcOrd="1" destOrd="0" presId="urn:microsoft.com/office/officeart/2005/8/layout/orgChart1#9"/>
    <dgm:cxn modelId="{C381BD30-F058-49EC-88BE-EFEA5C2C7645}" type="presParOf" srcId="{120960D4-5AA4-4BE6-9595-0A5601B832BA}" destId="{BEA56A64-FA48-4A63-AE43-322D9D6474C5}" srcOrd="1" destOrd="0" presId="urn:microsoft.com/office/officeart/2005/8/layout/orgChart1#9"/>
    <dgm:cxn modelId="{875278ED-5299-4A60-89AE-B7814CC10E56}" type="presParOf" srcId="{BEA56A64-FA48-4A63-AE43-322D9D6474C5}" destId="{7AFB48B1-C3D3-4309-9D18-A8803B9D49B1}" srcOrd="0" destOrd="0" presId="urn:microsoft.com/office/officeart/2005/8/layout/orgChart1#9"/>
    <dgm:cxn modelId="{579C5468-80C1-480B-A5F2-2E542E74B28E}" type="presParOf" srcId="{BEA56A64-FA48-4A63-AE43-322D9D6474C5}" destId="{22A7065D-A583-402E-A80E-840F0BAC53AB}" srcOrd="1" destOrd="0" presId="urn:microsoft.com/office/officeart/2005/8/layout/orgChart1#9"/>
    <dgm:cxn modelId="{AFCA1793-4EC2-4353-B88C-2E735B32D14D}" type="presParOf" srcId="{22A7065D-A583-402E-A80E-840F0BAC53AB}" destId="{ABEECD5A-13DE-4821-B4EF-39C4E3FCFABB}" srcOrd="0" destOrd="0" presId="urn:microsoft.com/office/officeart/2005/8/layout/orgChart1#9"/>
    <dgm:cxn modelId="{4BDD5A12-C122-4176-AA4A-AE07A4613CA0}" type="presParOf" srcId="{ABEECD5A-13DE-4821-B4EF-39C4E3FCFABB}" destId="{226E5534-0352-4A18-802B-86DDF9CBC88A}" srcOrd="0" destOrd="0" presId="urn:microsoft.com/office/officeart/2005/8/layout/orgChart1#9"/>
    <dgm:cxn modelId="{87F9D586-ABF6-44E0-8C34-7DDEEB2123C8}" type="presParOf" srcId="{ABEECD5A-13DE-4821-B4EF-39C4E3FCFABB}" destId="{F5EB0940-0B99-4223-A685-0489FEE9C46F}" srcOrd="1" destOrd="0" presId="urn:microsoft.com/office/officeart/2005/8/layout/orgChart1#9"/>
    <dgm:cxn modelId="{601C3EE8-02E4-404F-A404-60D42C9412B4}" type="presParOf" srcId="{22A7065D-A583-402E-A80E-840F0BAC53AB}" destId="{E780B45F-C629-48B7-8417-7D9169EEA064}" srcOrd="1" destOrd="0" presId="urn:microsoft.com/office/officeart/2005/8/layout/orgChart1#9"/>
    <dgm:cxn modelId="{20150F8C-1519-4BE5-9234-C8745E864240}" type="presParOf" srcId="{22A7065D-A583-402E-A80E-840F0BAC53AB}" destId="{20201C15-F35B-4544-8A36-DDEF858A9D3F}" srcOrd="2" destOrd="0" presId="urn:microsoft.com/office/officeart/2005/8/layout/orgChart1#9"/>
    <dgm:cxn modelId="{A294F89C-9C92-4C00-BE40-FC24E67D7F43}" type="presParOf" srcId="{120960D4-5AA4-4BE6-9595-0A5601B832BA}" destId="{6771E927-AD31-4963-B20A-06054107F690}" srcOrd="2" destOrd="0" presId="urn:microsoft.com/office/officeart/2005/8/layout/orgChart1#9"/>
    <dgm:cxn modelId="{A75C16A8-E357-4F5D-9717-0EF6F593CD35}" type="presParOf" srcId="{238EE5DF-4984-4176-8FBD-00FD4FFD692C}" destId="{BE79DC91-EDD5-49D8-9703-1157BA4A566A}" srcOrd="2" destOrd="0" presId="urn:microsoft.com/office/officeart/2005/8/layout/orgChart1#9"/>
  </dgm:cxnLst>
  <dgm:bg>
    <a:noFill/>
  </dgm:bg>
  <dgm:whole>
    <a:ln>
      <a:noFill/>
    </a:ln>
  </dgm:whole>
  <dgm:extLst>
    <a:ext uri="http://schemas.microsoft.com/office/drawing/2008/diagram">
      <dsp:dataModelExt xmlns:dsp="http://schemas.microsoft.com/office/drawing/2008/diagram" relId="rId5"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584180" y="274764"/>
          <a:ext cx="5112559" cy="633005"/>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七、未按规定制定重大事故隐患治理方案</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368155" y="1278017"/>
          <a:ext cx="5544609" cy="838767"/>
        </a:xfrm>
        <a:solidFill>
          <a:srgbClr val="CCFF99"/>
        </a:solidFill>
        <a:ln w="25400" cap="flat" cmpd="sng" algn="ctr">
          <a:noFill/>
          <a:prstDash val="solid"/>
        </a:ln>
        <a:effectLst/>
      </dgm:spPr>
      <dgm:t>
        <a:bodyPr/>
        <a:lstStyle/>
        <a:p>
          <a:pPr algn="l">
            <a:lnSpc>
              <a:spcPts val="1900"/>
            </a:lnSpc>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未制定重大事故隐患治理方案；</a:t>
          </a:r>
        </a:p>
        <a:p>
          <a:pPr algn="l">
            <a:lnSpc>
              <a:spcPts val="1900"/>
            </a:lnSpc>
          </a:pP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          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、治理方案内容不符合要求</a:t>
          </a:r>
          <a:r>
            <a:rPr lang="zh-CN" altLang="en-US" sz="1800" dirty="0" smtClean="0">
              <a:solidFill>
                <a:sysClr val="window" lastClr="FFFFFF"/>
              </a:solidFill>
              <a:latin typeface="Calibri" panose="020F0502020204030204"/>
              <a:ea typeface="宋体" panose="02010600030101010101" pitchFamily="2" charset="-122"/>
              <a:cs typeface="+mn-cs"/>
            </a:rPr>
            <a:t>。</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907770"/>
          <a:ext cx="91440" cy="370247"/>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368745" y="2918716"/>
          <a:ext cx="2804481" cy="1465223"/>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安全生产事故隐患排查治理暂行规定</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第十五条第二款</a:t>
          </a:r>
        </a:p>
      </dgm:t>
    </dgm:pt>
    <dgm:pt modelId="{4AF793B2-4FFE-4CED-B342-2DA907F1B1A7}" cxnId="{7D52FE04-00BD-416D-93C8-84BFF77A3B48}" type="parTrans">
      <dgm:prSet/>
      <dgm:spPr>
        <a:xfrm>
          <a:off x="1770985" y="2116784"/>
          <a:ext cx="2369474" cy="80193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90212D92-B856-4890-BBC2-2DE4AF2C78DA}">
      <dgm:prSet custT="1"/>
      <dgm:spPr>
        <a:xfrm>
          <a:off x="3938072" y="2918716"/>
          <a:ext cx="3868606" cy="1465223"/>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《安全生产事故隐患排查治理暂行规定》第二十六条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第三项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（给予警告，并处三万元以下罚款）</a:t>
          </a:r>
          <a:endParaRPr lang="zh-CN" altLang="en-US" sz="1800" b="1" dirty="0">
            <a:solidFill>
              <a:srgbClr val="C00000"/>
            </a:solidFill>
            <a:latin typeface="Calibri" panose="020F0502020204030204"/>
            <a:ea typeface="宋体" panose="02010600030101010101" pitchFamily="2" charset="-122"/>
            <a:cs typeface="+mn-cs"/>
          </a:endParaRPr>
        </a:p>
      </dgm:t>
    </dgm:pt>
    <dgm:pt modelId="{44C899F9-CD53-4574-9BF0-62BFEBE90360}" cxnId="{C03E5005-FC56-49F3-82CC-FAEBBCD1DEC2}" type="parTrans">
      <dgm:prSet/>
      <dgm:spPr>
        <a:xfrm>
          <a:off x="4140460" y="2116784"/>
          <a:ext cx="1731915" cy="801931"/>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D04A13A3-B711-40F1-8497-5A9539D5C06A}" cxnId="{C03E5005-FC56-49F3-82CC-FAEBBCD1DEC2}"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18996" custScaleY="43202">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70247"/>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52276" custScaleY="57245"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369474" y="0"/>
              </a:moveTo>
              <a:lnTo>
                <a:pt x="2369474" y="400965"/>
              </a:lnTo>
              <a:lnTo>
                <a:pt x="0" y="400965"/>
              </a:lnTo>
              <a:lnTo>
                <a:pt x="0" y="801931"/>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custLinFactNeighborX="-4800"/>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EEE54FAC-9423-4175-9963-352AAA23B652}" type="pres">
      <dgm:prSet presAssocID="{44C899F9-CD53-4574-9BF0-62BFEBE90360}" presName="Name19" presStyleLbl="parChTrans1D3" presStyleIdx="1" presStyleCnt="2"/>
      <dgm:spPr>
        <a:custGeom>
          <a:avLst/>
          <a:gdLst/>
          <a:ahLst/>
          <a:cxnLst/>
          <a:rect l="0" t="0" r="0" b="0"/>
          <a:pathLst>
            <a:path>
              <a:moveTo>
                <a:pt x="0" y="0"/>
              </a:moveTo>
              <a:lnTo>
                <a:pt x="0" y="400965"/>
              </a:lnTo>
              <a:lnTo>
                <a:pt x="1731915" y="400965"/>
              </a:lnTo>
              <a:lnTo>
                <a:pt x="1731915" y="801931"/>
              </a:lnTo>
            </a:path>
          </a:pathLst>
        </a:custGeom>
      </dgm:spPr>
      <dgm:t>
        <a:bodyPr/>
        <a:lstStyle/>
        <a:p>
          <a:endParaRPr lang="zh-CN" altLang="en-US"/>
        </a:p>
      </dgm:t>
    </dgm:pt>
    <dgm:pt modelId="{BCE18DB1-7120-410E-A689-C2541F8AC3D2}" type="pres">
      <dgm:prSet presAssocID="{90212D92-B856-4890-BBC2-2DE4AF2C78DA}" presName="Name21" presStyleCnt="0"/>
      <dgm:spPr/>
    </dgm:pt>
    <dgm:pt modelId="{CB4099C5-CC1D-4BCE-8A09-994F6BD1D00D}" type="pres">
      <dgm:prSet presAssocID="{90212D92-B856-4890-BBC2-2DE4AF2C78DA}" presName="level2Shape" presStyleLbl="node3" presStyleIdx="1" presStyleCnt="2" custScaleX="176019"/>
      <dgm:spPr>
        <a:prstGeom prst="roundRect">
          <a:avLst>
            <a:gd name="adj" fmla="val 10000"/>
          </a:avLst>
        </a:prstGeom>
      </dgm:spPr>
      <dgm:t>
        <a:bodyPr/>
        <a:lstStyle/>
        <a:p>
          <a:endParaRPr lang="zh-CN" altLang="en-US"/>
        </a:p>
      </dgm:t>
    </dgm:pt>
    <dgm:pt modelId="{770BB62C-068F-45B3-9A81-F662753B804A}" type="pres">
      <dgm:prSet presAssocID="{90212D92-B856-4890-BBC2-2DE4AF2C78DA}" presName="hierChild3" presStyleCnt="0"/>
      <dgm:spPr/>
    </dgm:pt>
    <dgm:pt modelId="{31BB5FBE-AAFA-4F30-A40B-5C9471A85C24}" type="pres">
      <dgm:prSet presAssocID="{ECF82854-3478-447A-B46F-0259CD0F138C}" presName="bgShapesFlow" presStyleCnt="0"/>
      <dgm:spPr/>
    </dgm:pt>
  </dgm:ptLst>
  <dgm:cxnLst>
    <dgm:cxn modelId="{6A1BC7D9-9ABC-4A5B-8EBB-4398C976FB16}" type="presOf" srcId="{90212D92-B856-4890-BBC2-2DE4AF2C78DA}" destId="{CB4099C5-CC1D-4BCE-8A09-994F6BD1D00D}" srcOrd="0" destOrd="0" presId="urn:microsoft.com/office/officeart/2005/8/layout/hierarchy6"/>
    <dgm:cxn modelId="{E8CE069B-CAC2-4FD8-A625-13C594269AE3}" type="presOf" srcId="{330ED5B6-AFF0-4B5F-9D18-97F6A86C8C95}" destId="{D9E5195B-35FD-4982-AFD5-9796FE483609}" srcOrd="0" destOrd="0" presId="urn:microsoft.com/office/officeart/2005/8/layout/hierarchy6"/>
    <dgm:cxn modelId="{052A2E45-1FC2-4465-88CD-D5C61F1F58B0}" type="presOf" srcId="{4AF793B2-4FFE-4CED-B342-2DA907F1B1A7}" destId="{B8C3B2DC-B819-4CA3-8D95-91EADBFCFD34}" srcOrd="0" destOrd="0" presId="urn:microsoft.com/office/officeart/2005/8/layout/hierarchy6"/>
    <dgm:cxn modelId="{4AB7403E-D61D-4619-A1DA-8028EE643A9F}" type="presOf" srcId="{44C899F9-CD53-4574-9BF0-62BFEBE90360}" destId="{EEE54FAC-9423-4175-9963-352AAA23B652}" srcOrd="0" destOrd="0" presId="urn:microsoft.com/office/officeart/2005/8/layout/hierarchy6"/>
    <dgm:cxn modelId="{6B8FD458-5EEC-428A-8E40-05DC10443D45}" type="presOf" srcId="{3AE78F2D-313C-439F-AB05-B33D25FE33AD}" destId="{6C26D041-A765-4627-A84F-50ED630637B9}" srcOrd="0" destOrd="0" presId="urn:microsoft.com/office/officeart/2005/8/layout/hierarchy6"/>
    <dgm:cxn modelId="{2CFE5743-BC2F-4D04-A47B-B40DBDF8D650}" type="presOf" srcId="{ECF82854-3478-447A-B46F-0259CD0F138C}" destId="{30469AB7-B446-45DB-B9A5-466439D7129F}"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DF907338-1D7A-47C2-9532-B73786014DF4}" type="presOf" srcId="{6C1BFD2C-9430-444A-B091-DB3505A50F59}" destId="{47CB6611-EAB8-409B-BC78-BBB68B6B8688}" srcOrd="0" destOrd="0" presId="urn:microsoft.com/office/officeart/2005/8/layout/hierarchy6"/>
    <dgm:cxn modelId="{1D8F6FBA-6C32-4C96-A602-D6018B99F9B9}" type="presOf" srcId="{8AE4799B-E831-44A3-BE35-5502C88DB8D3}" destId="{35B7F0D4-CE68-43BB-A8A2-6FED8A766365}" srcOrd="0" destOrd="0" presId="urn:microsoft.com/office/officeart/2005/8/layout/hierarchy6"/>
    <dgm:cxn modelId="{C03E5005-FC56-49F3-82CC-FAEBBCD1DEC2}" srcId="{8AE4799B-E831-44A3-BE35-5502C88DB8D3}" destId="{90212D92-B856-4890-BBC2-2DE4AF2C78DA}" srcOrd="1" destOrd="0" parTransId="{44C899F9-CD53-4574-9BF0-62BFEBE90360}" sibTransId="{D04A13A3-B711-40F1-8497-5A9539D5C06A}"/>
    <dgm:cxn modelId="{7D52FE04-00BD-416D-93C8-84BFF77A3B48}" srcId="{8AE4799B-E831-44A3-BE35-5502C88DB8D3}" destId="{6C1BFD2C-9430-444A-B091-DB3505A50F59}" srcOrd="0" destOrd="0" parTransId="{4AF793B2-4FFE-4CED-B342-2DA907F1B1A7}" sibTransId="{A11526E3-8AE3-4232-9C6B-3871BA51ED73}"/>
    <dgm:cxn modelId="{3EF07824-78EF-4C91-8B3D-3A175E28C03B}" type="presParOf" srcId="{30469AB7-B446-45DB-B9A5-466439D7129F}" destId="{B40D5ECB-548D-4C90-92A7-0CD0CDB1A32E}" srcOrd="0" destOrd="0" presId="urn:microsoft.com/office/officeart/2005/8/layout/hierarchy6"/>
    <dgm:cxn modelId="{7D4C69FB-CADD-4322-8428-6B57A4D155AE}" type="presParOf" srcId="{B40D5ECB-548D-4C90-92A7-0CD0CDB1A32E}" destId="{CA5AE0F4-2F6A-41BB-AF7F-33D053ECCBC3}" srcOrd="0" destOrd="0" presId="urn:microsoft.com/office/officeart/2005/8/layout/hierarchy6"/>
    <dgm:cxn modelId="{F300B4C2-8EAF-4E10-914B-8AA42AC8D85A}" type="presParOf" srcId="{CA5AE0F4-2F6A-41BB-AF7F-33D053ECCBC3}" destId="{D783B6C3-DCBE-4EE7-8EAC-DD594B9F58D8}" srcOrd="0" destOrd="0" presId="urn:microsoft.com/office/officeart/2005/8/layout/hierarchy6"/>
    <dgm:cxn modelId="{801A169A-E1AF-40AD-9B65-94894770D0EA}" type="presParOf" srcId="{D783B6C3-DCBE-4EE7-8EAC-DD594B9F58D8}" destId="{6C26D041-A765-4627-A84F-50ED630637B9}" srcOrd="0" destOrd="0" presId="urn:microsoft.com/office/officeart/2005/8/layout/hierarchy6"/>
    <dgm:cxn modelId="{6B788AE5-886C-4A53-A361-9B0B4394810F}" type="presParOf" srcId="{D783B6C3-DCBE-4EE7-8EAC-DD594B9F58D8}" destId="{FF4DF912-5446-4E46-9159-3B943941E6BD}" srcOrd="1" destOrd="0" presId="urn:microsoft.com/office/officeart/2005/8/layout/hierarchy6"/>
    <dgm:cxn modelId="{B65FE2CF-40C2-473C-91C6-FBD1B0407F91}" type="presParOf" srcId="{FF4DF912-5446-4E46-9159-3B943941E6BD}" destId="{D9E5195B-35FD-4982-AFD5-9796FE483609}" srcOrd="0" destOrd="0" presId="urn:microsoft.com/office/officeart/2005/8/layout/hierarchy6"/>
    <dgm:cxn modelId="{32B2D169-4C81-45EC-B28B-F65CD37ECECE}" type="presParOf" srcId="{FF4DF912-5446-4E46-9159-3B943941E6BD}" destId="{C7A076B0-AF5E-40CC-B6B2-2FFF0EB9A76A}" srcOrd="1" destOrd="0" presId="urn:microsoft.com/office/officeart/2005/8/layout/hierarchy6"/>
    <dgm:cxn modelId="{3332B583-2BDF-402D-8944-B0EB3325C79E}" type="presParOf" srcId="{C7A076B0-AF5E-40CC-B6B2-2FFF0EB9A76A}" destId="{35B7F0D4-CE68-43BB-A8A2-6FED8A766365}" srcOrd="0" destOrd="0" presId="urn:microsoft.com/office/officeart/2005/8/layout/hierarchy6"/>
    <dgm:cxn modelId="{52570351-AAAA-4DE5-977B-A8642D1A34DF}" type="presParOf" srcId="{C7A076B0-AF5E-40CC-B6B2-2FFF0EB9A76A}" destId="{22B20138-032E-4BC6-86EF-74B7DB8BB2AF}" srcOrd="1" destOrd="0" presId="urn:microsoft.com/office/officeart/2005/8/layout/hierarchy6"/>
    <dgm:cxn modelId="{F3755D73-601D-4811-8EDF-8B284583868B}" type="presParOf" srcId="{22B20138-032E-4BC6-86EF-74B7DB8BB2AF}" destId="{B8C3B2DC-B819-4CA3-8D95-91EADBFCFD34}" srcOrd="0" destOrd="0" presId="urn:microsoft.com/office/officeart/2005/8/layout/hierarchy6"/>
    <dgm:cxn modelId="{6F7E831C-C548-4397-9C3F-7FBC0308BBD8}" type="presParOf" srcId="{22B20138-032E-4BC6-86EF-74B7DB8BB2AF}" destId="{823CE43E-9C7E-46C7-A8A4-150C4D40FEA3}" srcOrd="1" destOrd="0" presId="urn:microsoft.com/office/officeart/2005/8/layout/hierarchy6"/>
    <dgm:cxn modelId="{CF9C3709-D59D-4498-96EE-FA21F86EA330}" type="presParOf" srcId="{823CE43E-9C7E-46C7-A8A4-150C4D40FEA3}" destId="{47CB6611-EAB8-409B-BC78-BBB68B6B8688}" srcOrd="0" destOrd="0" presId="urn:microsoft.com/office/officeart/2005/8/layout/hierarchy6"/>
    <dgm:cxn modelId="{0759F16C-8EC0-4500-8615-5A07DCDA685C}" type="presParOf" srcId="{823CE43E-9C7E-46C7-A8A4-150C4D40FEA3}" destId="{5109DB96-9610-489E-85F9-A1ADE822057B}" srcOrd="1" destOrd="0" presId="urn:microsoft.com/office/officeart/2005/8/layout/hierarchy6"/>
    <dgm:cxn modelId="{3BFAD93A-0DD9-4762-88B9-B91297FCF2DB}" type="presParOf" srcId="{22B20138-032E-4BC6-86EF-74B7DB8BB2AF}" destId="{EEE54FAC-9423-4175-9963-352AAA23B652}" srcOrd="2" destOrd="0" presId="urn:microsoft.com/office/officeart/2005/8/layout/hierarchy6"/>
    <dgm:cxn modelId="{370D1BD2-7857-4AF4-A4B6-B6025AC30962}" type="presParOf" srcId="{22B20138-032E-4BC6-86EF-74B7DB8BB2AF}" destId="{BCE18DB1-7120-410E-A689-C2541F8AC3D2}" srcOrd="3" destOrd="0" presId="urn:microsoft.com/office/officeart/2005/8/layout/hierarchy6"/>
    <dgm:cxn modelId="{8493A644-9CCB-4927-9ACF-DDAD77740E06}" type="presParOf" srcId="{BCE18DB1-7120-410E-A689-C2541F8AC3D2}" destId="{CB4099C5-CC1D-4BCE-8A09-994F6BD1D00D}" srcOrd="0" destOrd="0" presId="urn:microsoft.com/office/officeart/2005/8/layout/hierarchy6"/>
    <dgm:cxn modelId="{93446991-DB99-4CEC-92BB-4D4AF6B147FF}" type="presParOf" srcId="{BCE18DB1-7120-410E-A689-C2541F8AC3D2}" destId="{770BB62C-068F-45B3-9A81-F662753B804A}" srcOrd="1" destOrd="0" presId="urn:microsoft.com/office/officeart/2005/8/layout/hierarchy6"/>
    <dgm:cxn modelId="{33393978-AD83-46FF-A776-11D5FDEAB473}"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55" loCatId="hierarchy" qsTypeId="urn:microsoft.com/office/officeart/2005/8/quickstyle/simple1#76" qsCatId="simple" csTypeId="urn:microsoft.com/office/officeart/2005/8/colors/accent1_2#83" csCatId="accent1" phldr="1"/>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Lst>
  <dgm:cxnLst>
    <dgm:cxn modelId="{16801A0B-3629-4940-B907-5EE964BE900A}" type="presOf" srcId="{E5191D91-2AB5-465E-8FAC-2DC3665AE001}" destId="{77CF99C5-9BC5-49AF-90C4-3D9AC965C324}" srcOrd="0" destOrd="0" presId="urn:microsoft.com/office/officeart/2005/8/layout/hierarchy2#5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ECF82854-3478-447A-B46F-0259CD0F138C}" type="doc">
      <dgm:prSet loTypeId="urn:microsoft.com/office/officeart/2005/8/layout/hierarchy6" loCatId="hierarchy" qsTypeId="urn:microsoft.com/office/officeart/2005/8/quickstyle/simple1#17" qsCatId="simple" csTypeId="urn:microsoft.com/office/officeart/2005/8/colors/accent1_2#17" csCatId="accent1" phldr="1"/>
      <dgm:spPr/>
      <dgm:t>
        <a:bodyPr/>
        <a:lstStyle/>
        <a:p>
          <a:endParaRPr lang="zh-CN" altLang="en-US"/>
        </a:p>
      </dgm:t>
    </dgm:pt>
    <dgm:pt modelId="{3AE78F2D-313C-439F-AB05-B33D25FE33AD}">
      <dgm:prSet phldrT="[文本]" custT="1"/>
      <dgm:spPr>
        <a:xfrm>
          <a:off x="1370470" y="227737"/>
          <a:ext cx="5539980" cy="647494"/>
        </a:xfrm>
        <a:solidFill>
          <a:srgbClr val="CCFF99"/>
        </a:solidFill>
        <a:ln w="25400" cap="flat" cmpd="sng" algn="ctr">
          <a:noFill/>
          <a:prstDash val="solid"/>
        </a:ln>
        <a:effectLst/>
      </dgm:spPr>
      <dgm:t>
        <a:bodyPr/>
        <a:lstStyle/>
        <a:p>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八、未按照规定对重大事故隐患进行治理</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BFA2FDCE-A25F-4D97-94E3-A5E4491432F0}" cxnId="{9C86D4AB-82B8-4C11-9EE9-8B0A46DA2FED}" type="parTrans">
      <dgm:prSet/>
      <dgm:spPr/>
      <dgm:t>
        <a:bodyPr/>
        <a:lstStyle/>
        <a:p>
          <a:endParaRPr lang="zh-CN" altLang="en-US"/>
        </a:p>
      </dgm:t>
    </dgm:pt>
    <dgm:pt modelId="{F2BFFBEB-CF65-449B-9242-153AADB81D28}" cxnId="{9C86D4AB-82B8-4C11-9EE9-8B0A46DA2FED}" type="sibTrans">
      <dgm:prSet/>
      <dgm:spPr/>
      <dgm:t>
        <a:bodyPr/>
        <a:lstStyle/>
        <a:p>
          <a:endParaRPr lang="zh-CN" altLang="en-US"/>
        </a:p>
      </dgm:t>
    </dgm:pt>
    <dgm:pt modelId="{8AE4799B-E831-44A3-BE35-5502C88DB8D3}">
      <dgm:prSet phldrT="[文本]" custT="1"/>
      <dgm:spPr>
        <a:xfrm>
          <a:off x="1440162" y="1253953"/>
          <a:ext cx="5400595" cy="857965"/>
        </a:xfrm>
        <a:solidFill>
          <a:srgbClr val="CCFF99"/>
        </a:solidFill>
        <a:ln w="25400" cap="flat" cmpd="sng" algn="ctr">
          <a:noFill/>
          <a:prstDash val="solid"/>
        </a:ln>
        <a:effectLst/>
      </dgm:spPr>
      <dgm:t>
        <a:bodyPr/>
        <a:lstStyle/>
        <a:p>
          <a:pPr algn="l">
            <a:lnSpc>
              <a:spcPts val="1900"/>
            </a:lnSpc>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对已发现的重大事故隐患未按规定治理。</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gm:t>
    </dgm:pt>
    <dgm:pt modelId="{330ED5B6-AFF0-4B5F-9D18-97F6A86C8C95}" cxnId="{4B652407-CACE-40FA-83D3-1AE22EEC5E01}" type="parTrans">
      <dgm:prSet/>
      <dgm:spPr>
        <a:xfrm>
          <a:off x="4094740" y="875232"/>
          <a:ext cx="91440" cy="378721"/>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BE4FD8AD-6580-4EFB-A01E-14EB1AAE7A61}" cxnId="{4B652407-CACE-40FA-83D3-1AE22EEC5E01}" type="sibTrans">
      <dgm:prSet/>
      <dgm:spPr/>
      <dgm:t>
        <a:bodyPr/>
        <a:lstStyle/>
        <a:p>
          <a:endParaRPr lang="zh-CN" altLang="en-US"/>
        </a:p>
      </dgm:t>
    </dgm:pt>
    <dgm:pt modelId="{6C1BFD2C-9430-444A-B091-DB3505A50F59}">
      <dgm:prSet custT="1"/>
      <dgm:spPr>
        <a:xfrm>
          <a:off x="0" y="2932205"/>
          <a:ext cx="2868672" cy="1498760"/>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第十一条</a:t>
          </a:r>
        </a:p>
      </dgm:t>
    </dgm:pt>
    <dgm:pt modelId="{4AF793B2-4FFE-4CED-B342-2DA907F1B1A7}" cxnId="{7D52FE04-00BD-416D-93C8-84BFF77A3B48}" type="parTrans">
      <dgm:prSet/>
      <dgm:spPr>
        <a:xfrm>
          <a:off x="1434336" y="2111919"/>
          <a:ext cx="2706124" cy="820286"/>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A11526E3-8AE3-4232-9C6B-3871BA51ED73}" cxnId="{7D52FE04-00BD-416D-93C8-84BFF77A3B48}" type="sibTrans">
      <dgm:prSet/>
      <dgm:spPr/>
      <dgm:t>
        <a:bodyPr/>
        <a:lstStyle/>
        <a:p>
          <a:endParaRPr lang="zh-CN" altLang="en-US"/>
        </a:p>
      </dgm:t>
    </dgm:pt>
    <dgm:pt modelId="{9191BFD0-CFE5-4647-A2D8-1720642D779F}">
      <dgm:prSet custT="1"/>
      <dgm:spPr>
        <a:xfrm>
          <a:off x="3548019" y="2932205"/>
          <a:ext cx="4727997" cy="1498760"/>
        </a:xfrm>
        <a:solidFill>
          <a:srgbClr val="CCFF99"/>
        </a:solidFill>
        <a:ln w="25400" cap="flat" cmpd="sng" algn="ctr">
          <a:noFill/>
          <a:prstDash val="solid"/>
        </a:ln>
        <a:effectLst/>
      </dgm:spPr>
      <dgm:t>
        <a:bodyPr/>
        <a:lstStyle/>
        <a:p>
          <a:pPr marL="0" marR="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《山东省重大生产安全事故隐患排查治理办法》第十九条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（给予警告，责令改正，并处罚款）</a:t>
          </a:r>
          <a:endParaRPr lang="zh-CN" altLang="en-US" sz="1800" b="1" dirty="0">
            <a:solidFill>
              <a:srgbClr val="C00000"/>
            </a:solidFill>
            <a:latin typeface="Calibri" panose="020F0502020204030204"/>
            <a:ea typeface="宋体" panose="02010600030101010101" pitchFamily="2" charset="-122"/>
            <a:cs typeface="+mn-cs"/>
          </a:endParaRPr>
        </a:p>
      </dgm:t>
    </dgm:pt>
    <dgm:pt modelId="{6BC2C2D2-BB77-412C-BEA2-908FB17401E4}" cxnId="{86F73F9E-B6C1-48BB-9C72-62BE91CA33CD}" type="parTrans">
      <dgm:prSet/>
      <dgm:spPr>
        <a:xfrm>
          <a:off x="4140460" y="2111919"/>
          <a:ext cx="1771557" cy="820286"/>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9C47064E-4B98-4DF3-BA25-1F252EE63D09}" cxnId="{86F73F9E-B6C1-48BB-9C72-62BE91CA33CD}" type="sibTrans">
      <dgm:prSet/>
      <dgm:spPr/>
      <dgm:t>
        <a:bodyPr/>
        <a:lstStyle/>
        <a:p>
          <a:endParaRPr lang="zh-CN" altLang="en-US"/>
        </a:p>
      </dgm:t>
    </dgm:pt>
    <dgm:pt modelId="{30469AB7-B446-45DB-B9A5-466439D7129F}" type="pres">
      <dgm:prSet presAssocID="{ECF82854-3478-447A-B46F-0259CD0F138C}" presName="mainComposite" presStyleCnt="0">
        <dgm:presLayoutVars>
          <dgm:chPref val="1"/>
          <dgm:dir/>
          <dgm:animOne val="branch"/>
          <dgm:animLvl val="lvl"/>
          <dgm:resizeHandles val="exact"/>
        </dgm:presLayoutVars>
      </dgm:prSet>
      <dgm:spPr/>
      <dgm:t>
        <a:bodyPr/>
        <a:lstStyle/>
        <a:p>
          <a:endParaRPr lang="zh-CN" altLang="en-US"/>
        </a:p>
      </dgm:t>
    </dgm:pt>
    <dgm:pt modelId="{B40D5ECB-548D-4C90-92A7-0CD0CDB1A32E}" type="pres">
      <dgm:prSet presAssocID="{ECF82854-3478-447A-B46F-0259CD0F138C}" presName="hierFlow" presStyleCnt="0"/>
      <dgm:spPr/>
    </dgm:pt>
    <dgm:pt modelId="{CA5AE0F4-2F6A-41BB-AF7F-33D053ECCBC3}" type="pres">
      <dgm:prSet presAssocID="{ECF82854-3478-447A-B46F-0259CD0F138C}" presName="hierChild1" presStyleCnt="0">
        <dgm:presLayoutVars>
          <dgm:chPref val="1"/>
          <dgm:animOne val="branch"/>
          <dgm:animLvl val="lvl"/>
        </dgm:presLayoutVars>
      </dgm:prSet>
      <dgm:spPr/>
    </dgm:pt>
    <dgm:pt modelId="{D783B6C3-DCBE-4EE7-8EAC-DD594B9F58D8}" type="pres">
      <dgm:prSet presAssocID="{3AE78F2D-313C-439F-AB05-B33D25FE33AD}" presName="Name14" presStyleCnt="0"/>
      <dgm:spPr/>
    </dgm:pt>
    <dgm:pt modelId="{6C26D041-A765-4627-A84F-50ED630637B9}" type="pres">
      <dgm:prSet presAssocID="{3AE78F2D-313C-439F-AB05-B33D25FE33AD}" presName="level1Shape" presStyleLbl="node0" presStyleIdx="0" presStyleCnt="1" custScaleX="211045" custScaleY="43202">
        <dgm:presLayoutVars>
          <dgm:chPref val="3"/>
        </dgm:presLayoutVars>
      </dgm:prSet>
      <dgm:spPr>
        <a:prstGeom prst="roundRect">
          <a:avLst>
            <a:gd name="adj" fmla="val 10000"/>
          </a:avLst>
        </a:prstGeom>
      </dgm:spPr>
      <dgm:t>
        <a:bodyPr/>
        <a:lstStyle/>
        <a:p>
          <a:endParaRPr lang="zh-CN" altLang="en-US"/>
        </a:p>
      </dgm:t>
    </dgm:pt>
    <dgm:pt modelId="{FF4DF912-5446-4E46-9159-3B943941E6BD}" type="pres">
      <dgm:prSet presAssocID="{3AE78F2D-313C-439F-AB05-B33D25FE33AD}" presName="hierChild2" presStyleCnt="0"/>
      <dgm:spPr/>
    </dgm:pt>
    <dgm:pt modelId="{D9E5195B-35FD-4982-AFD5-9796FE483609}" type="pres">
      <dgm:prSet presAssocID="{330ED5B6-AFF0-4B5F-9D18-97F6A86C8C95}" presName="Name19" presStyleLbl="parChTrans1D2" presStyleIdx="0" presStyleCnt="1"/>
      <dgm:spPr>
        <a:custGeom>
          <a:avLst/>
          <a:gdLst/>
          <a:ahLst/>
          <a:cxnLst/>
          <a:rect l="0" t="0" r="0" b="0"/>
          <a:pathLst>
            <a:path>
              <a:moveTo>
                <a:pt x="45720" y="0"/>
              </a:moveTo>
              <a:lnTo>
                <a:pt x="45720" y="378721"/>
              </a:lnTo>
            </a:path>
          </a:pathLst>
        </a:custGeom>
      </dgm:spPr>
      <dgm:t>
        <a:bodyPr/>
        <a:lstStyle/>
        <a:p>
          <a:endParaRPr lang="zh-CN" altLang="en-US"/>
        </a:p>
      </dgm:t>
    </dgm:pt>
    <dgm:pt modelId="{C7A076B0-AF5E-40CC-B6B2-2FFF0EB9A76A}" type="pres">
      <dgm:prSet presAssocID="{8AE4799B-E831-44A3-BE35-5502C88DB8D3}" presName="Name21" presStyleCnt="0"/>
      <dgm:spPr/>
    </dgm:pt>
    <dgm:pt modelId="{35B7F0D4-CE68-43BB-A8A2-6FED8A766365}" type="pres">
      <dgm:prSet presAssocID="{8AE4799B-E831-44A3-BE35-5502C88DB8D3}" presName="level2Shape" presStyleLbl="node2" presStyleIdx="0" presStyleCnt="1" custScaleX="240225" custScaleY="57245" custLinFactNeighborY="-14731"/>
      <dgm:spPr>
        <a:prstGeom prst="roundRect">
          <a:avLst>
            <a:gd name="adj" fmla="val 10000"/>
          </a:avLst>
        </a:prstGeom>
      </dgm:spPr>
      <dgm:t>
        <a:bodyPr/>
        <a:lstStyle/>
        <a:p>
          <a:endParaRPr lang="zh-CN" altLang="en-US"/>
        </a:p>
      </dgm:t>
    </dgm:pt>
    <dgm:pt modelId="{22B20138-032E-4BC6-86EF-74B7DB8BB2AF}" type="pres">
      <dgm:prSet presAssocID="{8AE4799B-E831-44A3-BE35-5502C88DB8D3}" presName="hierChild3" presStyleCnt="0"/>
      <dgm:spPr/>
    </dgm:pt>
    <dgm:pt modelId="{B8C3B2DC-B819-4CA3-8D95-91EADBFCFD34}" type="pres">
      <dgm:prSet presAssocID="{4AF793B2-4FFE-4CED-B342-2DA907F1B1A7}" presName="Name19" presStyleLbl="parChTrans1D3" presStyleIdx="0" presStyleCnt="2"/>
      <dgm:spPr>
        <a:custGeom>
          <a:avLst/>
          <a:gdLst/>
          <a:ahLst/>
          <a:cxnLst/>
          <a:rect l="0" t="0" r="0" b="0"/>
          <a:pathLst>
            <a:path>
              <a:moveTo>
                <a:pt x="2706124" y="0"/>
              </a:moveTo>
              <a:lnTo>
                <a:pt x="2706124" y="410143"/>
              </a:lnTo>
              <a:lnTo>
                <a:pt x="0" y="410143"/>
              </a:lnTo>
              <a:lnTo>
                <a:pt x="0" y="820286"/>
              </a:lnTo>
            </a:path>
          </a:pathLst>
        </a:custGeom>
      </dgm:spPr>
      <dgm:t>
        <a:bodyPr/>
        <a:lstStyle/>
        <a:p>
          <a:endParaRPr lang="zh-CN" altLang="en-US"/>
        </a:p>
      </dgm:t>
    </dgm:pt>
    <dgm:pt modelId="{823CE43E-9C7E-46C7-A8A4-150C4D40FEA3}" type="pres">
      <dgm:prSet presAssocID="{6C1BFD2C-9430-444A-B091-DB3505A50F59}" presName="Name21" presStyleCnt="0"/>
      <dgm:spPr/>
    </dgm:pt>
    <dgm:pt modelId="{47CB6611-EAB8-409B-BC78-BBB68B6B8688}" type="pres">
      <dgm:prSet presAssocID="{6C1BFD2C-9430-444A-B091-DB3505A50F59}" presName="level2Shape" presStyleLbl="node3" presStyleIdx="0" presStyleCnt="2" custScaleX="127602" custLinFactNeighborX="-4800"/>
      <dgm:spPr>
        <a:prstGeom prst="roundRect">
          <a:avLst>
            <a:gd name="adj" fmla="val 10000"/>
          </a:avLst>
        </a:prstGeom>
      </dgm:spPr>
      <dgm:t>
        <a:bodyPr/>
        <a:lstStyle/>
        <a:p>
          <a:endParaRPr lang="zh-CN" altLang="en-US"/>
        </a:p>
      </dgm:t>
    </dgm:pt>
    <dgm:pt modelId="{5109DB96-9610-489E-85F9-A1ADE822057B}" type="pres">
      <dgm:prSet presAssocID="{6C1BFD2C-9430-444A-B091-DB3505A50F59}" presName="hierChild3" presStyleCnt="0"/>
      <dgm:spPr/>
    </dgm:pt>
    <dgm:pt modelId="{892468ED-B40B-4DDE-97B3-8CC954412506}" type="pres">
      <dgm:prSet presAssocID="{6BC2C2D2-BB77-412C-BEA2-908FB17401E4}" presName="Name19" presStyleLbl="parChTrans1D3" presStyleIdx="1" presStyleCnt="2"/>
      <dgm:spPr>
        <a:custGeom>
          <a:avLst/>
          <a:gdLst/>
          <a:ahLst/>
          <a:cxnLst/>
          <a:rect l="0" t="0" r="0" b="0"/>
          <a:pathLst>
            <a:path>
              <a:moveTo>
                <a:pt x="0" y="0"/>
              </a:moveTo>
              <a:lnTo>
                <a:pt x="0" y="410143"/>
              </a:lnTo>
              <a:lnTo>
                <a:pt x="1771557" y="410143"/>
              </a:lnTo>
              <a:lnTo>
                <a:pt x="1771557" y="820286"/>
              </a:lnTo>
            </a:path>
          </a:pathLst>
        </a:custGeom>
      </dgm:spPr>
      <dgm:t>
        <a:bodyPr/>
        <a:lstStyle/>
        <a:p>
          <a:endParaRPr lang="zh-CN" altLang="en-US"/>
        </a:p>
      </dgm:t>
    </dgm:pt>
    <dgm:pt modelId="{832C7FC5-00A3-415C-89AC-BE8F03376A8F}" type="pres">
      <dgm:prSet presAssocID="{9191BFD0-CFE5-4647-A2D8-1720642D779F}" presName="Name21" presStyleCnt="0"/>
      <dgm:spPr/>
    </dgm:pt>
    <dgm:pt modelId="{DC613398-1BF1-4922-8F7F-D916CB0F018A}" type="pres">
      <dgm:prSet presAssocID="{9191BFD0-CFE5-4647-A2D8-1720642D779F}" presName="level2Shape" presStyleLbl="node3" presStyleIdx="1" presStyleCnt="2" custScaleX="210307"/>
      <dgm:spPr>
        <a:prstGeom prst="roundRect">
          <a:avLst>
            <a:gd name="adj" fmla="val 10000"/>
          </a:avLst>
        </a:prstGeom>
      </dgm:spPr>
      <dgm:t>
        <a:bodyPr/>
        <a:lstStyle/>
        <a:p>
          <a:endParaRPr lang="zh-CN" altLang="en-US"/>
        </a:p>
      </dgm:t>
    </dgm:pt>
    <dgm:pt modelId="{E3AD2E13-BC8E-444D-B41C-23476B7D50E7}" type="pres">
      <dgm:prSet presAssocID="{9191BFD0-CFE5-4647-A2D8-1720642D779F}" presName="hierChild3" presStyleCnt="0"/>
      <dgm:spPr/>
    </dgm:pt>
    <dgm:pt modelId="{31BB5FBE-AAFA-4F30-A40B-5C9471A85C24}" type="pres">
      <dgm:prSet presAssocID="{ECF82854-3478-447A-B46F-0259CD0F138C}" presName="bgShapesFlow" presStyleCnt="0"/>
      <dgm:spPr/>
    </dgm:pt>
  </dgm:ptLst>
  <dgm:cxnLst>
    <dgm:cxn modelId="{F76EA57E-56EC-4DE5-A385-E25A1D04CB9B}" type="presOf" srcId="{9191BFD0-CFE5-4647-A2D8-1720642D779F}" destId="{DC613398-1BF1-4922-8F7F-D916CB0F018A}" srcOrd="0" destOrd="0" presId="urn:microsoft.com/office/officeart/2005/8/layout/hierarchy6"/>
    <dgm:cxn modelId="{1B846F12-18D9-4322-B167-CF333A16A02E}" type="presOf" srcId="{3AE78F2D-313C-439F-AB05-B33D25FE33AD}" destId="{6C26D041-A765-4627-A84F-50ED630637B9}" srcOrd="0" destOrd="0" presId="urn:microsoft.com/office/officeart/2005/8/layout/hierarchy6"/>
    <dgm:cxn modelId="{418B5BE5-E518-4178-9896-075112DBDA7E}" type="presOf" srcId="{8AE4799B-E831-44A3-BE35-5502C88DB8D3}" destId="{35B7F0D4-CE68-43BB-A8A2-6FED8A766365}" srcOrd="0" destOrd="0" presId="urn:microsoft.com/office/officeart/2005/8/layout/hierarchy6"/>
    <dgm:cxn modelId="{978EFF9E-F84B-4FD1-9615-DD8E7FFFF61D}" type="presOf" srcId="{6BC2C2D2-BB77-412C-BEA2-908FB17401E4}" destId="{892468ED-B40B-4DDE-97B3-8CC954412506}" srcOrd="0" destOrd="0" presId="urn:microsoft.com/office/officeart/2005/8/layout/hierarchy6"/>
    <dgm:cxn modelId="{8D5E9ABD-8592-452C-80BE-AFF7385485DC}" type="presOf" srcId="{330ED5B6-AFF0-4B5F-9D18-97F6A86C8C95}" destId="{D9E5195B-35FD-4982-AFD5-9796FE483609}" srcOrd="0" destOrd="0" presId="urn:microsoft.com/office/officeart/2005/8/layout/hierarchy6"/>
    <dgm:cxn modelId="{4B652407-CACE-40FA-83D3-1AE22EEC5E01}" srcId="{3AE78F2D-313C-439F-AB05-B33D25FE33AD}" destId="{8AE4799B-E831-44A3-BE35-5502C88DB8D3}" srcOrd="0" destOrd="0" parTransId="{330ED5B6-AFF0-4B5F-9D18-97F6A86C8C95}" sibTransId="{BE4FD8AD-6580-4EFB-A01E-14EB1AAE7A61}"/>
    <dgm:cxn modelId="{9C86D4AB-82B8-4C11-9EE9-8B0A46DA2FED}" srcId="{ECF82854-3478-447A-B46F-0259CD0F138C}" destId="{3AE78F2D-313C-439F-AB05-B33D25FE33AD}" srcOrd="0" destOrd="0" parTransId="{BFA2FDCE-A25F-4D97-94E3-A5E4491432F0}" sibTransId="{F2BFFBEB-CF65-449B-9242-153AADB81D28}"/>
    <dgm:cxn modelId="{5A89BD38-27F0-4410-A5DC-86204D04A2EB}" type="presOf" srcId="{4AF793B2-4FFE-4CED-B342-2DA907F1B1A7}" destId="{B8C3B2DC-B819-4CA3-8D95-91EADBFCFD34}" srcOrd="0" destOrd="0" presId="urn:microsoft.com/office/officeart/2005/8/layout/hierarchy6"/>
    <dgm:cxn modelId="{C2AFAE9D-7BF9-4D3F-99C3-41D596C786C3}" type="presOf" srcId="{ECF82854-3478-447A-B46F-0259CD0F138C}" destId="{30469AB7-B446-45DB-B9A5-466439D7129F}" srcOrd="0" destOrd="0" presId="urn:microsoft.com/office/officeart/2005/8/layout/hierarchy6"/>
    <dgm:cxn modelId="{7D52FE04-00BD-416D-93C8-84BFF77A3B48}" srcId="{8AE4799B-E831-44A3-BE35-5502C88DB8D3}" destId="{6C1BFD2C-9430-444A-B091-DB3505A50F59}" srcOrd="0" destOrd="0" parTransId="{4AF793B2-4FFE-4CED-B342-2DA907F1B1A7}" sibTransId="{A11526E3-8AE3-4232-9C6B-3871BA51ED73}"/>
    <dgm:cxn modelId="{A63D6E13-5757-4D38-90E7-C5C06783DC70}" type="presOf" srcId="{6C1BFD2C-9430-444A-B091-DB3505A50F59}" destId="{47CB6611-EAB8-409B-BC78-BBB68B6B8688}" srcOrd="0" destOrd="0" presId="urn:microsoft.com/office/officeart/2005/8/layout/hierarchy6"/>
    <dgm:cxn modelId="{86F73F9E-B6C1-48BB-9C72-62BE91CA33CD}" srcId="{8AE4799B-E831-44A3-BE35-5502C88DB8D3}" destId="{9191BFD0-CFE5-4647-A2D8-1720642D779F}" srcOrd="1" destOrd="0" parTransId="{6BC2C2D2-BB77-412C-BEA2-908FB17401E4}" sibTransId="{9C47064E-4B98-4DF3-BA25-1F252EE63D09}"/>
    <dgm:cxn modelId="{4C957E7C-5873-4D11-ABE3-E01D810602BA}" type="presParOf" srcId="{30469AB7-B446-45DB-B9A5-466439D7129F}" destId="{B40D5ECB-548D-4C90-92A7-0CD0CDB1A32E}" srcOrd="0" destOrd="0" presId="urn:microsoft.com/office/officeart/2005/8/layout/hierarchy6"/>
    <dgm:cxn modelId="{A80C319D-B829-4B08-96AF-7EFFB03D04DC}" type="presParOf" srcId="{B40D5ECB-548D-4C90-92A7-0CD0CDB1A32E}" destId="{CA5AE0F4-2F6A-41BB-AF7F-33D053ECCBC3}" srcOrd="0" destOrd="0" presId="urn:microsoft.com/office/officeart/2005/8/layout/hierarchy6"/>
    <dgm:cxn modelId="{255C8CF9-EA28-42A0-809F-A9DC5D284509}" type="presParOf" srcId="{CA5AE0F4-2F6A-41BB-AF7F-33D053ECCBC3}" destId="{D783B6C3-DCBE-4EE7-8EAC-DD594B9F58D8}" srcOrd="0" destOrd="0" presId="urn:microsoft.com/office/officeart/2005/8/layout/hierarchy6"/>
    <dgm:cxn modelId="{6B04A8CD-D6B9-42C4-8EB4-20141D4D54B6}" type="presParOf" srcId="{D783B6C3-DCBE-4EE7-8EAC-DD594B9F58D8}" destId="{6C26D041-A765-4627-A84F-50ED630637B9}" srcOrd="0" destOrd="0" presId="urn:microsoft.com/office/officeart/2005/8/layout/hierarchy6"/>
    <dgm:cxn modelId="{1325E072-F597-411D-BE55-0FD076B01903}" type="presParOf" srcId="{D783B6C3-DCBE-4EE7-8EAC-DD594B9F58D8}" destId="{FF4DF912-5446-4E46-9159-3B943941E6BD}" srcOrd="1" destOrd="0" presId="urn:microsoft.com/office/officeart/2005/8/layout/hierarchy6"/>
    <dgm:cxn modelId="{A6D453ED-19FC-42FD-B229-6227B7F1C024}" type="presParOf" srcId="{FF4DF912-5446-4E46-9159-3B943941E6BD}" destId="{D9E5195B-35FD-4982-AFD5-9796FE483609}" srcOrd="0" destOrd="0" presId="urn:microsoft.com/office/officeart/2005/8/layout/hierarchy6"/>
    <dgm:cxn modelId="{2B63FF06-5854-4597-9D09-698B7672EC03}" type="presParOf" srcId="{FF4DF912-5446-4E46-9159-3B943941E6BD}" destId="{C7A076B0-AF5E-40CC-B6B2-2FFF0EB9A76A}" srcOrd="1" destOrd="0" presId="urn:microsoft.com/office/officeart/2005/8/layout/hierarchy6"/>
    <dgm:cxn modelId="{E5822333-571D-4B45-B529-F05206EDE6E5}" type="presParOf" srcId="{C7A076B0-AF5E-40CC-B6B2-2FFF0EB9A76A}" destId="{35B7F0D4-CE68-43BB-A8A2-6FED8A766365}" srcOrd="0" destOrd="0" presId="urn:microsoft.com/office/officeart/2005/8/layout/hierarchy6"/>
    <dgm:cxn modelId="{FFD288CA-6AD2-4194-A058-C483B4D914B5}" type="presParOf" srcId="{C7A076B0-AF5E-40CC-B6B2-2FFF0EB9A76A}" destId="{22B20138-032E-4BC6-86EF-74B7DB8BB2AF}" srcOrd="1" destOrd="0" presId="urn:microsoft.com/office/officeart/2005/8/layout/hierarchy6"/>
    <dgm:cxn modelId="{FFB7E8C0-0E21-464D-B73C-29564E69ABF4}" type="presParOf" srcId="{22B20138-032E-4BC6-86EF-74B7DB8BB2AF}" destId="{B8C3B2DC-B819-4CA3-8D95-91EADBFCFD34}" srcOrd="0" destOrd="0" presId="urn:microsoft.com/office/officeart/2005/8/layout/hierarchy6"/>
    <dgm:cxn modelId="{9208B96C-3FB8-434E-94D8-FA10F3D260D8}" type="presParOf" srcId="{22B20138-032E-4BC6-86EF-74B7DB8BB2AF}" destId="{823CE43E-9C7E-46C7-A8A4-150C4D40FEA3}" srcOrd="1" destOrd="0" presId="urn:microsoft.com/office/officeart/2005/8/layout/hierarchy6"/>
    <dgm:cxn modelId="{A3AD252A-46D5-40F3-B683-5B51893531F8}" type="presParOf" srcId="{823CE43E-9C7E-46C7-A8A4-150C4D40FEA3}" destId="{47CB6611-EAB8-409B-BC78-BBB68B6B8688}" srcOrd="0" destOrd="0" presId="urn:microsoft.com/office/officeart/2005/8/layout/hierarchy6"/>
    <dgm:cxn modelId="{7DEAFCA7-5A51-4A80-8710-5EDBE044CF64}" type="presParOf" srcId="{823CE43E-9C7E-46C7-A8A4-150C4D40FEA3}" destId="{5109DB96-9610-489E-85F9-A1ADE822057B}" srcOrd="1" destOrd="0" presId="urn:microsoft.com/office/officeart/2005/8/layout/hierarchy6"/>
    <dgm:cxn modelId="{89467092-6FC4-44C5-B142-B43AE83186F8}" type="presParOf" srcId="{22B20138-032E-4BC6-86EF-74B7DB8BB2AF}" destId="{892468ED-B40B-4DDE-97B3-8CC954412506}" srcOrd="2" destOrd="0" presId="urn:microsoft.com/office/officeart/2005/8/layout/hierarchy6"/>
    <dgm:cxn modelId="{39FCE251-ADF8-4B61-B634-6DAC351ED488}" type="presParOf" srcId="{22B20138-032E-4BC6-86EF-74B7DB8BB2AF}" destId="{832C7FC5-00A3-415C-89AC-BE8F03376A8F}" srcOrd="3" destOrd="0" presId="urn:microsoft.com/office/officeart/2005/8/layout/hierarchy6"/>
    <dgm:cxn modelId="{8A404539-6035-4D72-8887-7903640F1650}" type="presParOf" srcId="{832C7FC5-00A3-415C-89AC-BE8F03376A8F}" destId="{DC613398-1BF1-4922-8F7F-D916CB0F018A}" srcOrd="0" destOrd="0" presId="urn:microsoft.com/office/officeart/2005/8/layout/hierarchy6"/>
    <dgm:cxn modelId="{13A603B2-BE57-44C0-AF3B-6E62C161FD51}" type="presParOf" srcId="{832C7FC5-00A3-415C-89AC-BE8F03376A8F}" destId="{E3AD2E13-BC8E-444D-B41C-23476B7D50E7}" srcOrd="1" destOrd="0" presId="urn:microsoft.com/office/officeart/2005/8/layout/hierarchy6"/>
    <dgm:cxn modelId="{E2BF403A-FDF2-4931-A23E-D2376EBD19AA}" type="presParOf" srcId="{30469AB7-B446-45DB-B9A5-466439D7129F}" destId="{31BB5FBE-AAFA-4F30-A40B-5C9471A85C24}" srcOrd="1" destOrd="0" presId="urn:microsoft.com/office/officeart/2005/8/layout/hierarchy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B34F2B-6BD0-4442-B4D1-D4CAAF30FE07}" type="doc">
      <dgm:prSet loTypeId="urn:microsoft.com/office/officeart/2005/8/layout/orgChart1#10" loCatId="hierarchy" qsTypeId="urn:microsoft.com/office/officeart/2005/8/quickstyle/simple1#65" qsCatId="simple" csTypeId="urn:microsoft.com/office/officeart/2005/8/colors/accent1_2#72" csCatId="accent1" phldr="1"/>
      <dgm:spPr/>
      <dgm:t>
        <a:bodyPr/>
        <a:lstStyle/>
        <a:p>
          <a:endParaRPr lang="zh-CN" altLang="en-US"/>
        </a:p>
      </dgm:t>
    </dgm:pt>
    <dgm:pt modelId="{44BC78E4-8053-4BB5-8CC4-C75E6ECF190F}">
      <dgm:prSet phldrT="[文本]" custT="1">
        <dgm:style>
          <a:lnRef idx="2">
            <a:schemeClr val="accent3">
              <a:shade val="50000"/>
            </a:schemeClr>
          </a:lnRef>
          <a:fillRef idx="1">
            <a:schemeClr val="accent3"/>
          </a:fillRef>
          <a:effectRef idx="0">
            <a:schemeClr val="accent3"/>
          </a:effectRef>
          <a:fontRef idx="minor">
            <a:schemeClr val="lt1"/>
          </a:fontRef>
        </dgm:style>
      </dgm:prSet>
      <dgm:spPr>
        <a:xfrm>
          <a:off x="2362289" y="144015"/>
          <a:ext cx="2174212" cy="556163"/>
        </a:xfrm>
        <a:solidFill>
          <a:srgbClr val="CCFF99"/>
        </a:solidFill>
        <a:ln w="25400" cap="flat" cmpd="sng" algn="ctr">
          <a:noFill/>
          <a:prstDash val="solid"/>
        </a:ln>
        <a:effectLst/>
      </dgm:spPr>
      <dgm:t>
        <a:bodyPr/>
        <a:lstStyle/>
        <a:p>
          <a:r>
            <a:rPr lang="zh-CN" altLang="en-US" sz="2400" b="1" dirty="0" smtClean="0">
              <a:solidFill>
                <a:srgbClr val="4F81BD">
                  <a:lumMod val="50000"/>
                </a:srgbClr>
              </a:solidFill>
              <a:latin typeface="Calibri" panose="020F0502020204030204"/>
              <a:ea typeface="宋体" panose="02010600030101010101" pitchFamily="2" charset="-122"/>
              <a:cs typeface="+mn-cs"/>
            </a:rPr>
            <a:t>省条例</a:t>
          </a:r>
          <a:endParaRPr lang="zh-CN" altLang="en-US" sz="2400" b="1" dirty="0">
            <a:solidFill>
              <a:srgbClr val="4F81BD">
                <a:lumMod val="50000"/>
              </a:srgbClr>
            </a:solidFill>
            <a:latin typeface="Calibri" panose="020F0502020204030204"/>
            <a:ea typeface="宋体" panose="02010600030101010101" pitchFamily="2" charset="-122"/>
            <a:cs typeface="+mn-cs"/>
          </a:endParaRPr>
        </a:p>
      </dgm:t>
    </dgm:pt>
    <dgm:pt modelId="{0D5F5172-15AB-462F-A8B2-116715180C1F}" cxnId="{F763F349-53EA-4174-9769-0BB7295BA459}" type="parTrans">
      <dgm:prSet/>
      <dgm:spPr/>
      <dgm:t>
        <a:bodyPr/>
        <a:lstStyle/>
        <a:p>
          <a:endParaRPr lang="zh-CN" altLang="en-US"/>
        </a:p>
      </dgm:t>
    </dgm:pt>
    <dgm:pt modelId="{1C13E3A8-4E12-4596-A20A-E9B63ACCA852}" cxnId="{F763F349-53EA-4174-9769-0BB7295BA459}" type="sibTrans">
      <dgm:prSet/>
      <dgm:spPr/>
      <dgm:t>
        <a:bodyPr/>
        <a:lstStyle/>
        <a:p>
          <a:endParaRPr lang="zh-CN" altLang="en-US"/>
        </a:p>
      </dgm:t>
    </dgm:pt>
    <dgm:pt modelId="{B629303B-1742-41DE-9E96-0F4C834CE625}">
      <dgm:prSet phldrT="[文本]" custT="1"/>
      <dgm:spPr>
        <a:xfrm>
          <a:off x="522996" y="985775"/>
          <a:ext cx="1596304" cy="402662"/>
        </a:xfrm>
        <a:solidFill>
          <a:srgbClr val="CCFF99"/>
        </a:solidFill>
        <a:ln w="25400" cap="flat" cmpd="sng" algn="ctr">
          <a:noFill/>
          <a:prstDash val="solid"/>
        </a:ln>
        <a:effectLst/>
      </dgm:spPr>
      <dgm:t>
        <a:bodyPr/>
        <a:lstStyle/>
        <a:p>
          <a:pPr algn="ctr">
            <a:lnSpc>
              <a:spcPts val="2000"/>
            </a:lnSpc>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义务条款</a:t>
          </a:r>
          <a:endParaRPr lang="en-US" altLang="zh-CN" sz="2200" b="1" dirty="0" smtClean="0">
            <a:solidFill>
              <a:srgbClr val="4F81BD">
                <a:lumMod val="50000"/>
              </a:srgbClr>
            </a:solidFill>
            <a:latin typeface="仿宋" panose="02010609060101010101" pitchFamily="49" charset="-122"/>
            <a:ea typeface="仿宋" panose="02010609060101010101" pitchFamily="49" charset="-122"/>
            <a:cs typeface="+mn-cs"/>
          </a:endParaRPr>
        </a:p>
      </dgm:t>
    </dgm:pt>
    <dgm:pt modelId="{4848B132-8A01-45A9-A5AD-8FCACB72E33F}" cxnId="{D09DD721-32D9-42E7-A6B5-88B4673D3B92}" type="parTrans">
      <dgm:prSet/>
      <dgm:spPr>
        <a:xfrm>
          <a:off x="1321148" y="700178"/>
          <a:ext cx="2128246" cy="285597"/>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950A6BAC-849A-4CB8-9829-4C5214F1A1E4}" cxnId="{D09DD721-32D9-42E7-A6B5-88B4673D3B92}" type="sibTrans">
      <dgm:prSet/>
      <dgm:spPr/>
      <dgm:t>
        <a:bodyPr/>
        <a:lstStyle/>
        <a:p>
          <a:endParaRPr lang="zh-CN" altLang="en-US"/>
        </a:p>
      </dgm:t>
    </dgm:pt>
    <dgm:pt modelId="{74D9350B-BB0F-4738-A4D2-CA9F1D4C5DEA}">
      <dgm:prSet phldrT="[文本]" custT="1"/>
      <dgm:spPr>
        <a:xfrm>
          <a:off x="4817087" y="985775"/>
          <a:ext cx="1558707" cy="360452"/>
        </a:xfrm>
        <a:solidFill>
          <a:srgbClr val="CCFF99"/>
        </a:solidFill>
        <a:ln w="25400" cap="flat" cmpd="sng" algn="ctr">
          <a:noFill/>
          <a:prstDash val="solid"/>
        </a:ln>
        <a:effectLst/>
      </dgm:spPr>
      <dgm:t>
        <a:bodyPr/>
        <a:lstStyle/>
        <a:p>
          <a:pPr algn="ctr">
            <a:lnSpc>
              <a:spcPts val="2000"/>
            </a:lnSpc>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责任条款</a:t>
          </a:r>
          <a:endParaRPr lang="zh-CN" altLang="en-US" sz="2200" b="1" dirty="0">
            <a:solidFill>
              <a:srgbClr val="4F81BD">
                <a:lumMod val="50000"/>
              </a:srgbClr>
            </a:solidFill>
            <a:latin typeface="仿宋" panose="02010609060101010101" pitchFamily="49" charset="-122"/>
            <a:ea typeface="仿宋" panose="02010609060101010101" pitchFamily="49" charset="-122"/>
            <a:cs typeface="+mn-cs"/>
          </a:endParaRPr>
        </a:p>
      </dgm:t>
    </dgm:pt>
    <dgm:pt modelId="{0F6F4E7A-0303-4427-A8F0-1FFBD5BA4C20}" cxnId="{D22D1F7A-79D0-42A5-8C0E-82F963DC0952}" type="parTrans">
      <dgm:prSet/>
      <dgm:spPr>
        <a:xfrm>
          <a:off x="3449395" y="700178"/>
          <a:ext cx="2147045" cy="285597"/>
        </a:xfrm>
        <a:noFill/>
        <a:ln w="25400" cap="flat" cmpd="sng" algn="ctr">
          <a:solidFill>
            <a:srgbClr val="4F81BD">
              <a:shade val="60000"/>
              <a:hueOff val="0"/>
              <a:satOff val="0"/>
              <a:lumOff val="0"/>
              <a:alphaOff val="0"/>
            </a:srgbClr>
          </a:solidFill>
          <a:prstDash val="solid"/>
        </a:ln>
        <a:effectLst/>
      </dgm:spPr>
      <dgm:t>
        <a:bodyPr/>
        <a:lstStyle/>
        <a:p>
          <a:endParaRPr lang="zh-CN" altLang="en-US"/>
        </a:p>
      </dgm:t>
    </dgm:pt>
    <dgm:pt modelId="{8CA66C4B-362A-4ACF-A80E-78B0E5A9E690}" cxnId="{D22D1F7A-79D0-42A5-8C0E-82F963DC0952}" type="sibTrans">
      <dgm:prSet/>
      <dgm:spPr/>
      <dgm:t>
        <a:bodyPr/>
        <a:lstStyle/>
        <a:p>
          <a:endParaRPr lang="zh-CN" altLang="en-US"/>
        </a:p>
      </dgm:t>
    </dgm:pt>
    <dgm:pt modelId="{931B70CB-1057-43F3-BC98-73BAFE627D0C}">
      <dgm:prSet custT="1"/>
      <dgm:spPr>
        <a:xfrm>
          <a:off x="4540" y="1526268"/>
          <a:ext cx="2631540" cy="3109128"/>
        </a:xfrm>
        <a:solidFill>
          <a:srgbClr val="CCFF99"/>
        </a:solidFill>
        <a:ln w="25400" cap="flat" cmpd="sng" algn="ctr">
          <a:noFill/>
          <a:prstDash val="solid"/>
        </a:ln>
        <a:effectLst/>
      </dgm:spPr>
      <dgm:t>
        <a:bodyPr/>
        <a:lstStyle/>
        <a:p>
          <a:pPr algn="l">
            <a:lnSpc>
              <a:spcPts val="2300"/>
            </a:lnSpc>
          </a:pPr>
          <a:r>
            <a:rPr lang="en-US" altLang="zh-CN" sz="1600" b="1" dirty="0" smtClean="0">
              <a:solidFill>
                <a:sysClr val="windowText" lastClr="000000"/>
              </a:solidFill>
              <a:latin typeface="Calibri" panose="020F0502020204030204"/>
              <a:ea typeface="宋体" panose="02010600030101010101" pitchFamily="2"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第十九条 生产经营单位应当建立安全生产风险分级管控制度，定期进行安全生产风险排查，对排查出的风险点按照危险性确定风险等级，对风险点进行公告警示，并采取相应的风险管控措施，实现风险的动态管理。</a:t>
          </a:r>
          <a:endParaRPr lang="zh-CN" altLang="en-US" sz="1800" b="1" dirty="0" smtClean="0">
            <a:solidFill>
              <a:sysClr val="windowText" lastClr="000000"/>
            </a:solidFill>
            <a:latin typeface="仿宋" panose="02010609060101010101" pitchFamily="49" charset="-122"/>
            <a:ea typeface="仿宋" panose="02010609060101010101" pitchFamily="49" charset="-122"/>
            <a:cs typeface="+mn-cs"/>
          </a:endParaRPr>
        </a:p>
      </dgm:t>
    </dgm:pt>
    <dgm:pt modelId="{75E56400-7856-417D-A706-99F3BD9163F9}" cxnId="{2549DC1C-EE3C-4895-97D8-A5EC0B8C2AA3}" type="parTrans">
      <dgm:prSet/>
      <dgm:spPr>
        <a:xfrm>
          <a:off x="1274591" y="1388437"/>
          <a:ext cx="91440" cy="137830"/>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70C38BBD-BCFF-4118-B928-753F20DEE747}" cxnId="{2549DC1C-EE3C-4895-97D8-A5EC0B8C2AA3}" type="sibTrans">
      <dgm:prSet/>
      <dgm:spPr/>
      <dgm:t>
        <a:bodyPr/>
        <a:lstStyle/>
        <a:p>
          <a:endParaRPr lang="zh-CN" altLang="en-US"/>
        </a:p>
      </dgm:t>
    </dgm:pt>
    <dgm:pt modelId="{B09EEC93-37D2-4755-AA37-E919A3D2392B}">
      <dgm:prSet custT="1"/>
      <dgm:spPr>
        <a:xfrm>
          <a:off x="2968959" y="1460954"/>
          <a:ext cx="5255562" cy="3604480"/>
        </a:xfrm>
        <a:solidFill>
          <a:srgbClr val="CCFF99"/>
        </a:solidFill>
        <a:ln w="25400" cap="flat" cmpd="sng" algn="ctr">
          <a:noFill/>
          <a:prstDash val="solid"/>
        </a:ln>
        <a:effectLst/>
      </dgm:spPr>
      <dgm:t>
        <a:bodyPr/>
        <a:lstStyle/>
        <a:p>
          <a:pPr algn="l">
            <a:lnSpc>
              <a:spcPts val="2300"/>
            </a:lnSpc>
          </a:pPr>
          <a:r>
            <a:rPr lang="en-US" altLang="zh-CN" sz="1600"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第四十二条 违反本条例规定，生产经营单位有下列行为之一的，责令限期改正，可以处一万元以上五万元以下罚款</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逾期未改正的，责令停产停业整顿，并处五万元以上十万元以下罚款，对其主要负责人、直接负责的主管人员和其他直接责任人员处一万元以上二万元以下罚款：</a:t>
          </a:r>
          <a:endParaRPr lang="en-US" altLang="zh-CN" sz="1600" b="1" dirty="0" smtClean="0">
            <a:solidFill>
              <a:sysClr val="windowText" lastClr="000000"/>
            </a:solidFill>
            <a:latin typeface="仿宋" panose="02010609060101010101" pitchFamily="49" charset="-122"/>
            <a:ea typeface="仿宋" panose="02010609060101010101" pitchFamily="49" charset="-122"/>
            <a:cs typeface="+mn-cs"/>
          </a:endParaRPr>
        </a:p>
        <a:p>
          <a:pPr algn="l">
            <a:lnSpc>
              <a:spcPts val="2300"/>
            </a:lnSpc>
          </a:pPr>
          <a:r>
            <a:rPr lang="en-US"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五</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未按照规定建立落实安全生产风险分级管控制度的</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p>
        <a:p>
          <a:pPr algn="l">
            <a:lnSpc>
              <a:spcPts val="2300"/>
            </a:lnSpc>
          </a:pP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rgbClr val="C00000"/>
              </a:solidFill>
              <a:latin typeface="仿宋" panose="02010609060101010101" pitchFamily="49" charset="-122"/>
              <a:ea typeface="仿宋" panose="02010609060101010101" pitchFamily="49" charset="-122"/>
              <a:cs typeface="+mn-cs"/>
            </a:rPr>
            <a:t>要点：</a:t>
          </a: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、建立制度（符合法律法规和体系通则、细则、实施指南要求）；</a:t>
          </a: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、严格落实（按照义务条款和体系建设要求）</a:t>
          </a:r>
        </a:p>
      </dgm:t>
    </dgm:pt>
    <dgm:pt modelId="{04C35FE4-C53D-41B7-9385-D773B4E09030}" cxnId="{FAC6309E-0BB4-4DBA-89DF-B4F84E087F37}" type="parTrans">
      <dgm:prSet/>
      <dgm:spPr>
        <a:xfrm>
          <a:off x="5550720" y="1346227"/>
          <a:ext cx="91440" cy="114726"/>
        </a:xfrm>
        <a:noFill/>
        <a:ln w="25400" cap="flat" cmpd="sng" algn="ctr">
          <a:solidFill>
            <a:srgbClr val="4F81BD">
              <a:shade val="80000"/>
              <a:hueOff val="0"/>
              <a:satOff val="0"/>
              <a:lumOff val="0"/>
              <a:alphaOff val="0"/>
            </a:srgbClr>
          </a:solidFill>
          <a:prstDash val="solid"/>
        </a:ln>
        <a:effectLst/>
      </dgm:spPr>
      <dgm:t>
        <a:bodyPr/>
        <a:lstStyle/>
        <a:p>
          <a:endParaRPr lang="zh-CN" altLang="en-US"/>
        </a:p>
      </dgm:t>
    </dgm:pt>
    <dgm:pt modelId="{21D043E3-AE8C-4CBE-8D05-795A349753EA}" cxnId="{FAC6309E-0BB4-4DBA-89DF-B4F84E087F37}" type="sibTrans">
      <dgm:prSet/>
      <dgm:spPr/>
      <dgm:t>
        <a:bodyPr/>
        <a:lstStyle/>
        <a:p>
          <a:endParaRPr lang="zh-CN" altLang="en-US"/>
        </a:p>
      </dgm:t>
    </dgm:pt>
    <dgm:pt modelId="{EE8F7443-DF37-4CB4-A07D-FFDEDC5BA910}" type="pres">
      <dgm:prSet presAssocID="{EDB34F2B-6BD0-4442-B4D1-D4CAAF30FE07}" presName="hierChild1" presStyleCnt="0">
        <dgm:presLayoutVars>
          <dgm:orgChart val="1"/>
          <dgm:chPref val="1"/>
          <dgm:dir/>
          <dgm:animOne val="branch"/>
          <dgm:animLvl val="lvl"/>
          <dgm:resizeHandles/>
        </dgm:presLayoutVars>
      </dgm:prSet>
      <dgm:spPr/>
      <dgm:t>
        <a:bodyPr/>
        <a:lstStyle/>
        <a:p>
          <a:endParaRPr lang="zh-CN" altLang="en-US"/>
        </a:p>
      </dgm:t>
    </dgm:pt>
    <dgm:pt modelId="{238EE5DF-4984-4176-8FBD-00FD4FFD692C}" type="pres">
      <dgm:prSet presAssocID="{44BC78E4-8053-4BB5-8CC4-C75E6ECF190F}" presName="hierRoot1" presStyleCnt="0">
        <dgm:presLayoutVars>
          <dgm:hierBranch val="init"/>
        </dgm:presLayoutVars>
      </dgm:prSet>
      <dgm:spPr/>
    </dgm:pt>
    <dgm:pt modelId="{41FE9E7E-CC84-4571-A194-EB6B9654D1C6}" type="pres">
      <dgm:prSet presAssocID="{44BC78E4-8053-4BB5-8CC4-C75E6ECF190F}" presName="rootComposite1" presStyleCnt="0"/>
      <dgm:spPr/>
    </dgm:pt>
    <dgm:pt modelId="{AFF63F62-A82D-4CA5-818C-55B9569CF996}" type="pres">
      <dgm:prSet presAssocID="{44BC78E4-8053-4BB5-8CC4-C75E6ECF190F}" presName="rootText1" presStyleLbl="node0" presStyleIdx="0" presStyleCnt="1" custScaleX="137633" custScaleY="70413">
        <dgm:presLayoutVars>
          <dgm:chPref val="3"/>
        </dgm:presLayoutVars>
      </dgm:prSet>
      <dgm:spPr>
        <a:prstGeom prst="roundRect">
          <a:avLst/>
        </a:prstGeom>
      </dgm:spPr>
      <dgm:t>
        <a:bodyPr/>
        <a:lstStyle/>
        <a:p>
          <a:endParaRPr lang="zh-CN" altLang="en-US"/>
        </a:p>
      </dgm:t>
    </dgm:pt>
    <dgm:pt modelId="{99588F17-9155-403E-84B8-60ED997DB673}" type="pres">
      <dgm:prSet presAssocID="{44BC78E4-8053-4BB5-8CC4-C75E6ECF190F}" presName="rootConnector1" presStyleLbl="node1" presStyleIdx="0" presStyleCnt="0"/>
      <dgm:spPr/>
      <dgm:t>
        <a:bodyPr/>
        <a:lstStyle/>
        <a:p>
          <a:endParaRPr lang="zh-CN" altLang="en-US"/>
        </a:p>
      </dgm:t>
    </dgm:pt>
    <dgm:pt modelId="{58DE9AC4-4DA1-47A7-8D2B-D650A15560BF}" type="pres">
      <dgm:prSet presAssocID="{44BC78E4-8053-4BB5-8CC4-C75E6ECF190F}" presName="hierChild2" presStyleCnt="0"/>
      <dgm:spPr/>
    </dgm:pt>
    <dgm:pt modelId="{9C10AC43-B43F-418E-878A-67E6CFA8A8A2}" type="pres">
      <dgm:prSet presAssocID="{4848B132-8A01-45A9-A5AD-8FCACB72E33F}" presName="Name37" presStyleLbl="parChTrans1D2" presStyleIdx="0" presStyleCnt="2"/>
      <dgm:spPr>
        <a:custGeom>
          <a:avLst/>
          <a:gdLst/>
          <a:ahLst/>
          <a:cxnLst/>
          <a:rect l="0" t="0" r="0" b="0"/>
          <a:pathLst>
            <a:path>
              <a:moveTo>
                <a:pt x="2128246" y="0"/>
              </a:moveTo>
              <a:lnTo>
                <a:pt x="2128246" y="119726"/>
              </a:lnTo>
              <a:lnTo>
                <a:pt x="0" y="119726"/>
              </a:lnTo>
              <a:lnTo>
                <a:pt x="0" y="285597"/>
              </a:lnTo>
            </a:path>
          </a:pathLst>
        </a:custGeom>
      </dgm:spPr>
      <dgm:t>
        <a:bodyPr/>
        <a:lstStyle/>
        <a:p>
          <a:endParaRPr lang="zh-CN" altLang="en-US"/>
        </a:p>
      </dgm:t>
    </dgm:pt>
    <dgm:pt modelId="{5128BBB1-D52D-40CF-8C82-C351CFD96846}" type="pres">
      <dgm:prSet presAssocID="{B629303B-1742-41DE-9E96-0F4C834CE625}" presName="hierRoot2" presStyleCnt="0">
        <dgm:presLayoutVars>
          <dgm:hierBranch/>
        </dgm:presLayoutVars>
      </dgm:prSet>
      <dgm:spPr/>
    </dgm:pt>
    <dgm:pt modelId="{2258C171-D0F4-4D58-84DA-B92951F2F18E}" type="pres">
      <dgm:prSet presAssocID="{B629303B-1742-41DE-9E96-0F4C834CE625}" presName="rootComposite" presStyleCnt="0"/>
      <dgm:spPr/>
    </dgm:pt>
    <dgm:pt modelId="{D1581796-71B1-4FEC-9EDA-AE0AA1E988F6}" type="pres">
      <dgm:prSet presAssocID="{B629303B-1742-41DE-9E96-0F4C834CE625}" presName="rootText" presStyleLbl="node2" presStyleIdx="0" presStyleCnt="2" custScaleX="101050" custScaleY="50979" custLinFactNeighborY="-5842">
        <dgm:presLayoutVars>
          <dgm:chPref val="3"/>
        </dgm:presLayoutVars>
      </dgm:prSet>
      <dgm:spPr>
        <a:prstGeom prst="roundRect">
          <a:avLst/>
        </a:prstGeom>
      </dgm:spPr>
      <dgm:t>
        <a:bodyPr/>
        <a:lstStyle/>
        <a:p>
          <a:endParaRPr lang="zh-CN" altLang="en-US"/>
        </a:p>
      </dgm:t>
    </dgm:pt>
    <dgm:pt modelId="{87036C99-FC4E-4094-A178-CA99452D8F9B}" type="pres">
      <dgm:prSet presAssocID="{B629303B-1742-41DE-9E96-0F4C834CE625}" presName="rootConnector" presStyleLbl="node2" presStyleIdx="0" presStyleCnt="2"/>
      <dgm:spPr/>
      <dgm:t>
        <a:bodyPr/>
        <a:lstStyle/>
        <a:p>
          <a:endParaRPr lang="zh-CN" altLang="en-US"/>
        </a:p>
      </dgm:t>
    </dgm:pt>
    <dgm:pt modelId="{D0F0BAB7-7751-4A38-8BDC-1E8B7AC4AF7F}" type="pres">
      <dgm:prSet presAssocID="{B629303B-1742-41DE-9E96-0F4C834CE625}" presName="hierChild4" presStyleCnt="0"/>
      <dgm:spPr/>
    </dgm:pt>
    <dgm:pt modelId="{51BECC57-D2F7-4699-93A6-8D8D260E7F18}" type="pres">
      <dgm:prSet presAssocID="{75E56400-7856-417D-A706-99F3BD9163F9}" presName="Name35" presStyleLbl="parChTrans1D3" presStyleIdx="0" presStyleCnt="2"/>
      <dgm:spPr>
        <a:custGeom>
          <a:avLst/>
          <a:gdLst/>
          <a:ahLst/>
          <a:cxnLst/>
          <a:rect l="0" t="0" r="0" b="0"/>
          <a:pathLst>
            <a:path>
              <a:moveTo>
                <a:pt x="46557" y="0"/>
              </a:moveTo>
              <a:lnTo>
                <a:pt x="45720" y="0"/>
              </a:lnTo>
              <a:lnTo>
                <a:pt x="45720" y="137830"/>
              </a:lnTo>
            </a:path>
          </a:pathLst>
        </a:custGeom>
      </dgm:spPr>
      <dgm:t>
        <a:bodyPr/>
        <a:lstStyle/>
        <a:p>
          <a:endParaRPr lang="zh-CN" altLang="en-US"/>
        </a:p>
      </dgm:t>
    </dgm:pt>
    <dgm:pt modelId="{9677CBE5-50F9-49A5-845B-C05B6636F7D9}" type="pres">
      <dgm:prSet presAssocID="{931B70CB-1057-43F3-BC98-73BAFE627D0C}" presName="hierRoot2" presStyleCnt="0">
        <dgm:presLayoutVars>
          <dgm:hierBranch val="init"/>
        </dgm:presLayoutVars>
      </dgm:prSet>
      <dgm:spPr/>
    </dgm:pt>
    <dgm:pt modelId="{ACB48B51-2C7D-4D01-BB03-12254AF2754B}" type="pres">
      <dgm:prSet presAssocID="{931B70CB-1057-43F3-BC98-73BAFE627D0C}" presName="rootComposite" presStyleCnt="0"/>
      <dgm:spPr/>
    </dgm:pt>
    <dgm:pt modelId="{ACD84C71-5658-4E68-AC40-9DC5D4232777}" type="pres">
      <dgm:prSet presAssocID="{931B70CB-1057-43F3-BC98-73BAFE627D0C}" presName="rootText" presStyleLbl="node3" presStyleIdx="0" presStyleCnt="2" custScaleX="166583" custScaleY="393631" custLinFactNeighborX="-53" custLinFactNeighborY="-30392">
        <dgm:presLayoutVars>
          <dgm:chPref val="3"/>
        </dgm:presLayoutVars>
      </dgm:prSet>
      <dgm:spPr>
        <a:prstGeom prst="roundRect">
          <a:avLst/>
        </a:prstGeom>
      </dgm:spPr>
      <dgm:t>
        <a:bodyPr/>
        <a:lstStyle/>
        <a:p>
          <a:endParaRPr lang="zh-CN" altLang="en-US"/>
        </a:p>
      </dgm:t>
    </dgm:pt>
    <dgm:pt modelId="{96FF9FC1-4B2F-4745-B74B-B8CF07273D03}" type="pres">
      <dgm:prSet presAssocID="{931B70CB-1057-43F3-BC98-73BAFE627D0C}" presName="rootConnector" presStyleLbl="node3" presStyleIdx="0" presStyleCnt="2"/>
      <dgm:spPr/>
      <dgm:t>
        <a:bodyPr/>
        <a:lstStyle/>
        <a:p>
          <a:endParaRPr lang="zh-CN" altLang="en-US"/>
        </a:p>
      </dgm:t>
    </dgm:pt>
    <dgm:pt modelId="{0DE4A5D7-4CC2-4D42-850C-3FD73BA430DB}" type="pres">
      <dgm:prSet presAssocID="{931B70CB-1057-43F3-BC98-73BAFE627D0C}" presName="hierChild4" presStyleCnt="0"/>
      <dgm:spPr/>
    </dgm:pt>
    <dgm:pt modelId="{C2240457-B18C-473C-A55F-E58CCA5C4FE8}" type="pres">
      <dgm:prSet presAssocID="{931B70CB-1057-43F3-BC98-73BAFE627D0C}" presName="hierChild5" presStyleCnt="0"/>
      <dgm:spPr/>
    </dgm:pt>
    <dgm:pt modelId="{9C54B260-10BA-4150-8C68-12C7D0069F52}" type="pres">
      <dgm:prSet presAssocID="{B629303B-1742-41DE-9E96-0F4C834CE625}" presName="hierChild5" presStyleCnt="0"/>
      <dgm:spPr/>
    </dgm:pt>
    <dgm:pt modelId="{DEED0959-5574-4A18-B9A2-9989226EA7F2}" type="pres">
      <dgm:prSet presAssocID="{0F6F4E7A-0303-4427-A8F0-1FFBD5BA4C20}" presName="Name37" presStyleLbl="parChTrans1D2" presStyleIdx="1" presStyleCnt="2"/>
      <dgm:spPr>
        <a:custGeom>
          <a:avLst/>
          <a:gdLst/>
          <a:ahLst/>
          <a:cxnLst/>
          <a:rect l="0" t="0" r="0" b="0"/>
          <a:pathLst>
            <a:path>
              <a:moveTo>
                <a:pt x="0" y="0"/>
              </a:moveTo>
              <a:lnTo>
                <a:pt x="0" y="119726"/>
              </a:lnTo>
              <a:lnTo>
                <a:pt x="2147045" y="119726"/>
              </a:lnTo>
              <a:lnTo>
                <a:pt x="2147045" y="285597"/>
              </a:lnTo>
            </a:path>
          </a:pathLst>
        </a:custGeom>
      </dgm:spPr>
      <dgm:t>
        <a:bodyPr/>
        <a:lstStyle/>
        <a:p>
          <a:endParaRPr lang="zh-CN" altLang="en-US"/>
        </a:p>
      </dgm:t>
    </dgm:pt>
    <dgm:pt modelId="{120960D4-5AA4-4BE6-9595-0A5601B832BA}" type="pres">
      <dgm:prSet presAssocID="{74D9350B-BB0F-4738-A4D2-CA9F1D4C5DEA}" presName="hierRoot2" presStyleCnt="0">
        <dgm:presLayoutVars>
          <dgm:hierBranch/>
        </dgm:presLayoutVars>
      </dgm:prSet>
      <dgm:spPr/>
    </dgm:pt>
    <dgm:pt modelId="{65B620ED-6451-4EAB-8449-56FEEC4F2C13}" type="pres">
      <dgm:prSet presAssocID="{74D9350B-BB0F-4738-A4D2-CA9F1D4C5DEA}" presName="rootComposite" presStyleCnt="0"/>
      <dgm:spPr/>
    </dgm:pt>
    <dgm:pt modelId="{29F7AC2D-D912-4BBC-AA2C-92808BA262EA}" type="pres">
      <dgm:prSet presAssocID="{74D9350B-BB0F-4738-A4D2-CA9F1D4C5DEA}" presName="rootText" presStyleLbl="node2" presStyleIdx="1" presStyleCnt="2" custScaleX="98670" custScaleY="59375" custLinFactNeighborY="-5842">
        <dgm:presLayoutVars>
          <dgm:chPref val="3"/>
        </dgm:presLayoutVars>
      </dgm:prSet>
      <dgm:spPr>
        <a:prstGeom prst="roundRect">
          <a:avLst/>
        </a:prstGeom>
      </dgm:spPr>
      <dgm:t>
        <a:bodyPr/>
        <a:lstStyle/>
        <a:p>
          <a:endParaRPr lang="zh-CN" altLang="en-US"/>
        </a:p>
      </dgm:t>
    </dgm:pt>
    <dgm:pt modelId="{0A34BFDA-3EE8-4E6A-9FDB-2348B99566B9}" type="pres">
      <dgm:prSet presAssocID="{74D9350B-BB0F-4738-A4D2-CA9F1D4C5DEA}" presName="rootConnector" presStyleLbl="node2" presStyleIdx="1" presStyleCnt="2"/>
      <dgm:spPr/>
      <dgm:t>
        <a:bodyPr/>
        <a:lstStyle/>
        <a:p>
          <a:endParaRPr lang="zh-CN" altLang="en-US"/>
        </a:p>
      </dgm:t>
    </dgm:pt>
    <dgm:pt modelId="{BEA56A64-FA48-4A63-AE43-322D9D6474C5}" type="pres">
      <dgm:prSet presAssocID="{74D9350B-BB0F-4738-A4D2-CA9F1D4C5DEA}" presName="hierChild4" presStyleCnt="0"/>
      <dgm:spPr/>
    </dgm:pt>
    <dgm:pt modelId="{7AFB48B1-C3D3-4309-9D18-A8803B9D49B1}" type="pres">
      <dgm:prSet presAssocID="{04C35FE4-C53D-41B7-9385-D773B4E09030}" presName="Name35" presStyleLbl="parChTrans1D3" presStyleIdx="1" presStyleCnt="2"/>
      <dgm:spPr>
        <a:custGeom>
          <a:avLst/>
          <a:gdLst/>
          <a:ahLst/>
          <a:cxnLst/>
          <a:rect l="0" t="0" r="0" b="0"/>
          <a:pathLst>
            <a:path>
              <a:moveTo>
                <a:pt x="45720" y="0"/>
              </a:moveTo>
              <a:lnTo>
                <a:pt x="46020" y="0"/>
              </a:lnTo>
              <a:lnTo>
                <a:pt x="46020" y="114726"/>
              </a:lnTo>
            </a:path>
          </a:pathLst>
        </a:custGeom>
      </dgm:spPr>
      <dgm:t>
        <a:bodyPr/>
        <a:lstStyle/>
        <a:p>
          <a:endParaRPr lang="zh-CN" altLang="en-US"/>
        </a:p>
      </dgm:t>
    </dgm:pt>
    <dgm:pt modelId="{22A7065D-A583-402E-A80E-840F0BAC53AB}" type="pres">
      <dgm:prSet presAssocID="{B09EEC93-37D2-4755-AA37-E919A3D2392B}" presName="hierRoot2" presStyleCnt="0">
        <dgm:presLayoutVars>
          <dgm:hierBranch val="init"/>
        </dgm:presLayoutVars>
      </dgm:prSet>
      <dgm:spPr/>
    </dgm:pt>
    <dgm:pt modelId="{ABEECD5A-13DE-4821-B4EF-39C4E3FCFABB}" type="pres">
      <dgm:prSet presAssocID="{B09EEC93-37D2-4755-AA37-E919A3D2392B}" presName="rootComposite" presStyleCnt="0"/>
      <dgm:spPr/>
    </dgm:pt>
    <dgm:pt modelId="{226E5534-0352-4A18-802B-86DDF9CBC88A}" type="pres">
      <dgm:prSet presAssocID="{B09EEC93-37D2-4755-AA37-E919A3D2392B}" presName="rootText" presStyleLbl="node3" presStyleIdx="1" presStyleCnt="2" custScaleX="332690" custScaleY="456345" custLinFactNeighborX="19" custLinFactNeighborY="-33317">
        <dgm:presLayoutVars>
          <dgm:chPref val="3"/>
        </dgm:presLayoutVars>
      </dgm:prSet>
      <dgm:spPr>
        <a:prstGeom prst="roundRect">
          <a:avLst/>
        </a:prstGeom>
      </dgm:spPr>
      <dgm:t>
        <a:bodyPr/>
        <a:lstStyle/>
        <a:p>
          <a:endParaRPr lang="zh-CN" altLang="en-US"/>
        </a:p>
      </dgm:t>
    </dgm:pt>
    <dgm:pt modelId="{F5EB0940-0B99-4223-A685-0489FEE9C46F}" type="pres">
      <dgm:prSet presAssocID="{B09EEC93-37D2-4755-AA37-E919A3D2392B}" presName="rootConnector" presStyleLbl="node3" presStyleIdx="1" presStyleCnt="2"/>
      <dgm:spPr/>
      <dgm:t>
        <a:bodyPr/>
        <a:lstStyle/>
        <a:p>
          <a:endParaRPr lang="zh-CN" altLang="en-US"/>
        </a:p>
      </dgm:t>
    </dgm:pt>
    <dgm:pt modelId="{E780B45F-C629-48B7-8417-7D9169EEA064}" type="pres">
      <dgm:prSet presAssocID="{B09EEC93-37D2-4755-AA37-E919A3D2392B}" presName="hierChild4" presStyleCnt="0"/>
      <dgm:spPr/>
    </dgm:pt>
    <dgm:pt modelId="{20201C15-F35B-4544-8A36-DDEF858A9D3F}" type="pres">
      <dgm:prSet presAssocID="{B09EEC93-37D2-4755-AA37-E919A3D2392B}" presName="hierChild5" presStyleCnt="0"/>
      <dgm:spPr/>
    </dgm:pt>
    <dgm:pt modelId="{6771E927-AD31-4963-B20A-06054107F690}" type="pres">
      <dgm:prSet presAssocID="{74D9350B-BB0F-4738-A4D2-CA9F1D4C5DEA}" presName="hierChild5" presStyleCnt="0"/>
      <dgm:spPr/>
    </dgm:pt>
    <dgm:pt modelId="{BE79DC91-EDD5-49D8-9703-1157BA4A566A}" type="pres">
      <dgm:prSet presAssocID="{44BC78E4-8053-4BB5-8CC4-C75E6ECF190F}" presName="hierChild3" presStyleCnt="0"/>
      <dgm:spPr/>
    </dgm:pt>
  </dgm:ptLst>
  <dgm:cxnLst>
    <dgm:cxn modelId="{F2BDCFE8-D867-4815-8018-D8823FD51017}" type="presOf" srcId="{B629303B-1742-41DE-9E96-0F4C834CE625}" destId="{D1581796-71B1-4FEC-9EDA-AE0AA1E988F6}" srcOrd="0" destOrd="0" presId="urn:microsoft.com/office/officeart/2005/8/layout/orgChart1#10"/>
    <dgm:cxn modelId="{93B1BE91-BBD4-492B-9A26-B46363D54623}" type="presOf" srcId="{B09EEC93-37D2-4755-AA37-E919A3D2392B}" destId="{F5EB0940-0B99-4223-A685-0489FEE9C46F}" srcOrd="1" destOrd="0" presId="urn:microsoft.com/office/officeart/2005/8/layout/orgChart1#10"/>
    <dgm:cxn modelId="{4760DD84-EDCC-4B9C-A86E-D51F5307982A}" type="presOf" srcId="{B629303B-1742-41DE-9E96-0F4C834CE625}" destId="{87036C99-FC4E-4094-A178-CA99452D8F9B}" srcOrd="1" destOrd="0" presId="urn:microsoft.com/office/officeart/2005/8/layout/orgChart1#10"/>
    <dgm:cxn modelId="{D09DD721-32D9-42E7-A6B5-88B4673D3B92}" srcId="{44BC78E4-8053-4BB5-8CC4-C75E6ECF190F}" destId="{B629303B-1742-41DE-9E96-0F4C834CE625}" srcOrd="0" destOrd="0" parTransId="{4848B132-8A01-45A9-A5AD-8FCACB72E33F}" sibTransId="{950A6BAC-849A-4CB8-9829-4C5214F1A1E4}"/>
    <dgm:cxn modelId="{D22D1F7A-79D0-42A5-8C0E-82F963DC0952}" srcId="{44BC78E4-8053-4BB5-8CC4-C75E6ECF190F}" destId="{74D9350B-BB0F-4738-A4D2-CA9F1D4C5DEA}" srcOrd="1" destOrd="0" parTransId="{0F6F4E7A-0303-4427-A8F0-1FFBD5BA4C20}" sibTransId="{8CA66C4B-362A-4ACF-A80E-78B0E5A9E690}"/>
    <dgm:cxn modelId="{8B52C453-0DE4-4166-A134-5FD279F90AD2}" type="presOf" srcId="{4848B132-8A01-45A9-A5AD-8FCACB72E33F}" destId="{9C10AC43-B43F-418E-878A-67E6CFA8A8A2}" srcOrd="0" destOrd="0" presId="urn:microsoft.com/office/officeart/2005/8/layout/orgChart1#10"/>
    <dgm:cxn modelId="{F763F349-53EA-4174-9769-0BB7295BA459}" srcId="{EDB34F2B-6BD0-4442-B4D1-D4CAAF30FE07}" destId="{44BC78E4-8053-4BB5-8CC4-C75E6ECF190F}" srcOrd="0" destOrd="0" parTransId="{0D5F5172-15AB-462F-A8B2-116715180C1F}" sibTransId="{1C13E3A8-4E12-4596-A20A-E9B63ACCA852}"/>
    <dgm:cxn modelId="{4058A1F7-2583-4B06-8A63-050CE8DA964E}" type="presOf" srcId="{B09EEC93-37D2-4755-AA37-E919A3D2392B}" destId="{226E5534-0352-4A18-802B-86DDF9CBC88A}" srcOrd="0" destOrd="0" presId="urn:microsoft.com/office/officeart/2005/8/layout/orgChart1#10"/>
    <dgm:cxn modelId="{BA63634E-4857-4BE3-B9F4-C7956568F349}" type="presOf" srcId="{04C35FE4-C53D-41B7-9385-D773B4E09030}" destId="{7AFB48B1-C3D3-4309-9D18-A8803B9D49B1}" srcOrd="0" destOrd="0" presId="urn:microsoft.com/office/officeart/2005/8/layout/orgChart1#10"/>
    <dgm:cxn modelId="{69B955B8-529E-42E7-8861-04E6263EC683}" type="presOf" srcId="{75E56400-7856-417D-A706-99F3BD9163F9}" destId="{51BECC57-D2F7-4699-93A6-8D8D260E7F18}" srcOrd="0" destOrd="0" presId="urn:microsoft.com/office/officeart/2005/8/layout/orgChart1#10"/>
    <dgm:cxn modelId="{CFE9B016-2004-4908-A60C-442B755C039F}" type="presOf" srcId="{74D9350B-BB0F-4738-A4D2-CA9F1D4C5DEA}" destId="{29F7AC2D-D912-4BBC-AA2C-92808BA262EA}" srcOrd="0" destOrd="0" presId="urn:microsoft.com/office/officeart/2005/8/layout/orgChart1#10"/>
    <dgm:cxn modelId="{03AF4398-65F7-413B-B446-260AC405677A}" type="presOf" srcId="{EDB34F2B-6BD0-4442-B4D1-D4CAAF30FE07}" destId="{EE8F7443-DF37-4CB4-A07D-FFDEDC5BA910}" srcOrd="0" destOrd="0" presId="urn:microsoft.com/office/officeart/2005/8/layout/orgChart1#10"/>
    <dgm:cxn modelId="{67B138CD-F209-4659-930A-B77A4405DED7}" type="presOf" srcId="{74D9350B-BB0F-4738-A4D2-CA9F1D4C5DEA}" destId="{0A34BFDA-3EE8-4E6A-9FDB-2348B99566B9}" srcOrd="1" destOrd="0" presId="urn:microsoft.com/office/officeart/2005/8/layout/orgChart1#10"/>
    <dgm:cxn modelId="{FAC6309E-0BB4-4DBA-89DF-B4F84E087F37}" srcId="{74D9350B-BB0F-4738-A4D2-CA9F1D4C5DEA}" destId="{B09EEC93-37D2-4755-AA37-E919A3D2392B}" srcOrd="0" destOrd="0" parTransId="{04C35FE4-C53D-41B7-9385-D773B4E09030}" sibTransId="{21D043E3-AE8C-4CBE-8D05-795A349753EA}"/>
    <dgm:cxn modelId="{5E9BA5B7-944D-4527-8220-BDE9C3FD0E9A}" type="presOf" srcId="{44BC78E4-8053-4BB5-8CC4-C75E6ECF190F}" destId="{AFF63F62-A82D-4CA5-818C-55B9569CF996}" srcOrd="0" destOrd="0" presId="urn:microsoft.com/office/officeart/2005/8/layout/orgChart1#10"/>
    <dgm:cxn modelId="{2E0704D5-1481-4E3A-B08E-4AD6D0D6C776}" type="presOf" srcId="{931B70CB-1057-43F3-BC98-73BAFE627D0C}" destId="{96FF9FC1-4B2F-4745-B74B-B8CF07273D03}" srcOrd="1" destOrd="0" presId="urn:microsoft.com/office/officeart/2005/8/layout/orgChart1#10"/>
    <dgm:cxn modelId="{7180B04A-6CEF-4B37-ABF2-B708409355E5}" type="presOf" srcId="{0F6F4E7A-0303-4427-A8F0-1FFBD5BA4C20}" destId="{DEED0959-5574-4A18-B9A2-9989226EA7F2}" srcOrd="0" destOrd="0" presId="urn:microsoft.com/office/officeart/2005/8/layout/orgChart1#10"/>
    <dgm:cxn modelId="{FAC8E23F-FAA2-4191-8EBF-BA81DB63901D}" type="presOf" srcId="{931B70CB-1057-43F3-BC98-73BAFE627D0C}" destId="{ACD84C71-5658-4E68-AC40-9DC5D4232777}" srcOrd="0" destOrd="0" presId="urn:microsoft.com/office/officeart/2005/8/layout/orgChart1#10"/>
    <dgm:cxn modelId="{2549DC1C-EE3C-4895-97D8-A5EC0B8C2AA3}" srcId="{B629303B-1742-41DE-9E96-0F4C834CE625}" destId="{931B70CB-1057-43F3-BC98-73BAFE627D0C}" srcOrd="0" destOrd="0" parTransId="{75E56400-7856-417D-A706-99F3BD9163F9}" sibTransId="{70C38BBD-BCFF-4118-B928-753F20DEE747}"/>
    <dgm:cxn modelId="{347033D0-FDA4-47E7-96A3-027FD66A9E59}" type="presOf" srcId="{44BC78E4-8053-4BB5-8CC4-C75E6ECF190F}" destId="{99588F17-9155-403E-84B8-60ED997DB673}" srcOrd="1" destOrd="0" presId="urn:microsoft.com/office/officeart/2005/8/layout/orgChart1#10"/>
    <dgm:cxn modelId="{8D01BB89-C675-4358-90AF-255E08D19F92}" type="presParOf" srcId="{EE8F7443-DF37-4CB4-A07D-FFDEDC5BA910}" destId="{238EE5DF-4984-4176-8FBD-00FD4FFD692C}" srcOrd="0" destOrd="0" presId="urn:microsoft.com/office/officeart/2005/8/layout/orgChart1#10"/>
    <dgm:cxn modelId="{D21C3884-544F-412D-BBFB-259ABAE3B39A}" type="presParOf" srcId="{238EE5DF-4984-4176-8FBD-00FD4FFD692C}" destId="{41FE9E7E-CC84-4571-A194-EB6B9654D1C6}" srcOrd="0" destOrd="0" presId="urn:microsoft.com/office/officeart/2005/8/layout/orgChart1#10"/>
    <dgm:cxn modelId="{CB53A06D-47EF-4831-87F7-C026BEE60335}" type="presParOf" srcId="{41FE9E7E-CC84-4571-A194-EB6B9654D1C6}" destId="{AFF63F62-A82D-4CA5-818C-55B9569CF996}" srcOrd="0" destOrd="0" presId="urn:microsoft.com/office/officeart/2005/8/layout/orgChart1#10"/>
    <dgm:cxn modelId="{2B64F360-62E4-4612-984F-9ED47C4D3302}" type="presParOf" srcId="{41FE9E7E-CC84-4571-A194-EB6B9654D1C6}" destId="{99588F17-9155-403E-84B8-60ED997DB673}" srcOrd="1" destOrd="0" presId="urn:microsoft.com/office/officeart/2005/8/layout/orgChart1#10"/>
    <dgm:cxn modelId="{6ED1A0C8-7AA9-4763-A98E-7532859D4E36}" type="presParOf" srcId="{238EE5DF-4984-4176-8FBD-00FD4FFD692C}" destId="{58DE9AC4-4DA1-47A7-8D2B-D650A15560BF}" srcOrd="1" destOrd="0" presId="urn:microsoft.com/office/officeart/2005/8/layout/orgChart1#10"/>
    <dgm:cxn modelId="{F5F47137-4B4D-4AE7-838D-208EA53D23E2}" type="presParOf" srcId="{58DE9AC4-4DA1-47A7-8D2B-D650A15560BF}" destId="{9C10AC43-B43F-418E-878A-67E6CFA8A8A2}" srcOrd="0" destOrd="0" presId="urn:microsoft.com/office/officeart/2005/8/layout/orgChart1#10"/>
    <dgm:cxn modelId="{45B85041-416B-4E00-91DE-1BA00DC6F13C}" type="presParOf" srcId="{58DE9AC4-4DA1-47A7-8D2B-D650A15560BF}" destId="{5128BBB1-D52D-40CF-8C82-C351CFD96846}" srcOrd="1" destOrd="0" presId="urn:microsoft.com/office/officeart/2005/8/layout/orgChart1#10"/>
    <dgm:cxn modelId="{C719ABAC-6ABE-4599-8177-379173DBD4EC}" type="presParOf" srcId="{5128BBB1-D52D-40CF-8C82-C351CFD96846}" destId="{2258C171-D0F4-4D58-84DA-B92951F2F18E}" srcOrd="0" destOrd="0" presId="urn:microsoft.com/office/officeart/2005/8/layout/orgChart1#10"/>
    <dgm:cxn modelId="{284365BE-71B4-448A-AD20-170E22D9BC12}" type="presParOf" srcId="{2258C171-D0F4-4D58-84DA-B92951F2F18E}" destId="{D1581796-71B1-4FEC-9EDA-AE0AA1E988F6}" srcOrd="0" destOrd="0" presId="urn:microsoft.com/office/officeart/2005/8/layout/orgChart1#10"/>
    <dgm:cxn modelId="{A9B40258-09FE-4B08-8C52-D835858570DB}" type="presParOf" srcId="{2258C171-D0F4-4D58-84DA-B92951F2F18E}" destId="{87036C99-FC4E-4094-A178-CA99452D8F9B}" srcOrd="1" destOrd="0" presId="urn:microsoft.com/office/officeart/2005/8/layout/orgChart1#10"/>
    <dgm:cxn modelId="{E6A5BBB5-E7A0-420A-BD65-392D88D10815}" type="presParOf" srcId="{5128BBB1-D52D-40CF-8C82-C351CFD96846}" destId="{D0F0BAB7-7751-4A38-8BDC-1E8B7AC4AF7F}" srcOrd="1" destOrd="0" presId="urn:microsoft.com/office/officeart/2005/8/layout/orgChart1#10"/>
    <dgm:cxn modelId="{90556722-647C-468D-BEDE-1D0F6942F8B5}" type="presParOf" srcId="{D0F0BAB7-7751-4A38-8BDC-1E8B7AC4AF7F}" destId="{51BECC57-D2F7-4699-93A6-8D8D260E7F18}" srcOrd="0" destOrd="0" presId="urn:microsoft.com/office/officeart/2005/8/layout/orgChart1#10"/>
    <dgm:cxn modelId="{73088FC3-0180-4DA6-A08C-35AED1D98925}" type="presParOf" srcId="{D0F0BAB7-7751-4A38-8BDC-1E8B7AC4AF7F}" destId="{9677CBE5-50F9-49A5-845B-C05B6636F7D9}" srcOrd="1" destOrd="0" presId="urn:microsoft.com/office/officeart/2005/8/layout/orgChart1#10"/>
    <dgm:cxn modelId="{9C2B95EF-05B8-43C2-B4F8-5C50FE8A9030}" type="presParOf" srcId="{9677CBE5-50F9-49A5-845B-C05B6636F7D9}" destId="{ACB48B51-2C7D-4D01-BB03-12254AF2754B}" srcOrd="0" destOrd="0" presId="urn:microsoft.com/office/officeart/2005/8/layout/orgChart1#10"/>
    <dgm:cxn modelId="{07471643-1D88-4B2A-965D-7A35024CAA7A}" type="presParOf" srcId="{ACB48B51-2C7D-4D01-BB03-12254AF2754B}" destId="{ACD84C71-5658-4E68-AC40-9DC5D4232777}" srcOrd="0" destOrd="0" presId="urn:microsoft.com/office/officeart/2005/8/layout/orgChart1#10"/>
    <dgm:cxn modelId="{209960EE-D479-4A95-BB32-6436F697CD45}" type="presParOf" srcId="{ACB48B51-2C7D-4D01-BB03-12254AF2754B}" destId="{96FF9FC1-4B2F-4745-B74B-B8CF07273D03}" srcOrd="1" destOrd="0" presId="urn:microsoft.com/office/officeart/2005/8/layout/orgChart1#10"/>
    <dgm:cxn modelId="{952A7420-4C0E-44C4-8CA0-52A022C969E2}" type="presParOf" srcId="{9677CBE5-50F9-49A5-845B-C05B6636F7D9}" destId="{0DE4A5D7-4CC2-4D42-850C-3FD73BA430DB}" srcOrd="1" destOrd="0" presId="urn:microsoft.com/office/officeart/2005/8/layout/orgChart1#10"/>
    <dgm:cxn modelId="{04BD8714-3754-4A6D-A8B2-1C72C66A64C1}" type="presParOf" srcId="{9677CBE5-50F9-49A5-845B-C05B6636F7D9}" destId="{C2240457-B18C-473C-A55F-E58CCA5C4FE8}" srcOrd="2" destOrd="0" presId="urn:microsoft.com/office/officeart/2005/8/layout/orgChart1#10"/>
    <dgm:cxn modelId="{5BC500B1-C1DF-47F9-BFA7-6D38574642A8}" type="presParOf" srcId="{5128BBB1-D52D-40CF-8C82-C351CFD96846}" destId="{9C54B260-10BA-4150-8C68-12C7D0069F52}" srcOrd="2" destOrd="0" presId="urn:microsoft.com/office/officeart/2005/8/layout/orgChart1#10"/>
    <dgm:cxn modelId="{52F7F1F3-36FF-49DD-A2AD-A2CCC96DFC21}" type="presParOf" srcId="{58DE9AC4-4DA1-47A7-8D2B-D650A15560BF}" destId="{DEED0959-5574-4A18-B9A2-9989226EA7F2}" srcOrd="2" destOrd="0" presId="urn:microsoft.com/office/officeart/2005/8/layout/orgChart1#10"/>
    <dgm:cxn modelId="{CB4FE938-9D11-4041-B0E2-4A6378E5417C}" type="presParOf" srcId="{58DE9AC4-4DA1-47A7-8D2B-D650A15560BF}" destId="{120960D4-5AA4-4BE6-9595-0A5601B832BA}" srcOrd="3" destOrd="0" presId="urn:microsoft.com/office/officeart/2005/8/layout/orgChart1#10"/>
    <dgm:cxn modelId="{43DC784A-8801-440D-9D8C-EFB1C9099071}" type="presParOf" srcId="{120960D4-5AA4-4BE6-9595-0A5601B832BA}" destId="{65B620ED-6451-4EAB-8449-56FEEC4F2C13}" srcOrd="0" destOrd="0" presId="urn:microsoft.com/office/officeart/2005/8/layout/orgChart1#10"/>
    <dgm:cxn modelId="{799F853E-97EF-4D31-9F03-538843383F1A}" type="presParOf" srcId="{65B620ED-6451-4EAB-8449-56FEEC4F2C13}" destId="{29F7AC2D-D912-4BBC-AA2C-92808BA262EA}" srcOrd="0" destOrd="0" presId="urn:microsoft.com/office/officeart/2005/8/layout/orgChart1#10"/>
    <dgm:cxn modelId="{CF88025B-CDC1-4F91-8B22-5B02EC4EEBEB}" type="presParOf" srcId="{65B620ED-6451-4EAB-8449-56FEEC4F2C13}" destId="{0A34BFDA-3EE8-4E6A-9FDB-2348B99566B9}" srcOrd="1" destOrd="0" presId="urn:microsoft.com/office/officeart/2005/8/layout/orgChart1#10"/>
    <dgm:cxn modelId="{8885FF5F-3AC7-48F0-AC1D-754F2C42A9A8}" type="presParOf" srcId="{120960D4-5AA4-4BE6-9595-0A5601B832BA}" destId="{BEA56A64-FA48-4A63-AE43-322D9D6474C5}" srcOrd="1" destOrd="0" presId="urn:microsoft.com/office/officeart/2005/8/layout/orgChart1#10"/>
    <dgm:cxn modelId="{8E784346-F4B9-4749-BC6A-4CFE81AA2407}" type="presParOf" srcId="{BEA56A64-FA48-4A63-AE43-322D9D6474C5}" destId="{7AFB48B1-C3D3-4309-9D18-A8803B9D49B1}" srcOrd="0" destOrd="0" presId="urn:microsoft.com/office/officeart/2005/8/layout/orgChart1#10"/>
    <dgm:cxn modelId="{42A4BD6B-D806-4838-86BD-73EAC61614C2}" type="presParOf" srcId="{BEA56A64-FA48-4A63-AE43-322D9D6474C5}" destId="{22A7065D-A583-402E-A80E-840F0BAC53AB}" srcOrd="1" destOrd="0" presId="urn:microsoft.com/office/officeart/2005/8/layout/orgChart1#10"/>
    <dgm:cxn modelId="{8B00ABE9-C5E2-4146-B87D-B819433F4379}" type="presParOf" srcId="{22A7065D-A583-402E-A80E-840F0BAC53AB}" destId="{ABEECD5A-13DE-4821-B4EF-39C4E3FCFABB}" srcOrd="0" destOrd="0" presId="urn:microsoft.com/office/officeart/2005/8/layout/orgChart1#10"/>
    <dgm:cxn modelId="{7B83C6C3-3A0B-4FC9-A46C-5893AE67F9ED}" type="presParOf" srcId="{ABEECD5A-13DE-4821-B4EF-39C4E3FCFABB}" destId="{226E5534-0352-4A18-802B-86DDF9CBC88A}" srcOrd="0" destOrd="0" presId="urn:microsoft.com/office/officeart/2005/8/layout/orgChart1#10"/>
    <dgm:cxn modelId="{0D53D03F-8ADC-4762-9352-86D214904639}" type="presParOf" srcId="{ABEECD5A-13DE-4821-B4EF-39C4E3FCFABB}" destId="{F5EB0940-0B99-4223-A685-0489FEE9C46F}" srcOrd="1" destOrd="0" presId="urn:microsoft.com/office/officeart/2005/8/layout/orgChart1#10"/>
    <dgm:cxn modelId="{09D5114B-E49B-43D6-804C-DEA5D745A620}" type="presParOf" srcId="{22A7065D-A583-402E-A80E-840F0BAC53AB}" destId="{E780B45F-C629-48B7-8417-7D9169EEA064}" srcOrd="1" destOrd="0" presId="urn:microsoft.com/office/officeart/2005/8/layout/orgChart1#10"/>
    <dgm:cxn modelId="{A0163410-CC3E-42BD-A422-CA489D10BEFB}" type="presParOf" srcId="{22A7065D-A583-402E-A80E-840F0BAC53AB}" destId="{20201C15-F35B-4544-8A36-DDEF858A9D3F}" srcOrd="2" destOrd="0" presId="urn:microsoft.com/office/officeart/2005/8/layout/orgChart1#10"/>
    <dgm:cxn modelId="{81A49480-7AFA-41F2-8784-D8F908D2AB66}" type="presParOf" srcId="{120960D4-5AA4-4BE6-9595-0A5601B832BA}" destId="{6771E927-AD31-4963-B20A-06054107F690}" srcOrd="2" destOrd="0" presId="urn:microsoft.com/office/officeart/2005/8/layout/orgChart1#10"/>
    <dgm:cxn modelId="{D2B5F922-2221-4155-9340-02DA86FA90C8}" type="presParOf" srcId="{238EE5DF-4984-4176-8FBD-00FD4FFD692C}" destId="{BE79DC91-EDD5-49D8-9703-1157BA4A566A}" srcOrd="2" destOrd="0" presId="urn:microsoft.com/office/officeart/2005/8/layout/orgChart1#10"/>
  </dgm:cxnLst>
  <dgm:bg>
    <a:noFill/>
  </dgm:bg>
  <dgm:whole>
    <a:ln>
      <a:noFill/>
    </a:ln>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2A6468-F36F-4AC2-926F-5594B52B4E80}" type="doc">
      <dgm:prSet loTypeId="urn:microsoft.com/office/officeart/2005/8/layout/chevron2" loCatId="list" qsTypeId="urn:microsoft.com/office/officeart/2005/8/quickstyle/simple1#66" qsCatId="simple" csTypeId="urn:microsoft.com/office/officeart/2005/8/colors/accent1_2#73" csCatId="accent1" phldr="1"/>
      <dgm:spPr/>
      <dgm:t>
        <a:bodyPr/>
        <a:lstStyle/>
        <a:p>
          <a:endParaRPr lang="zh-CN" altLang="en-US"/>
        </a:p>
      </dgm:t>
    </dgm:pt>
    <dgm:pt modelId="{DDC8927C-3E52-44F8-80ED-672858B9EC79}">
      <dgm:prSet phldrT="[文本]" custT="1"/>
      <dgm:spPr>
        <a:xfrm rot="5400000">
          <a:off x="5547" y="311066"/>
          <a:ext cx="1339076" cy="931568"/>
        </a:xfrm>
        <a:solidFill>
          <a:srgbClr val="F79646">
            <a:lumMod val="75000"/>
          </a:srgbClr>
        </a:solidFill>
        <a:ln w="25400" cap="flat" cmpd="sng" algn="ctr">
          <a:solidFill>
            <a:srgbClr val="4F81BD">
              <a:hueOff val="0"/>
              <a:satOff val="0"/>
              <a:lumOff val="0"/>
              <a:alphaOff val="0"/>
            </a:srgbClr>
          </a:solidFill>
          <a:prstDash val="solid"/>
        </a:ln>
        <a:effectLst/>
      </dgm:spPr>
      <dgm:t>
        <a:bodyPr/>
        <a:lstStyle/>
        <a:p>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法律</a:t>
          </a:r>
          <a:endParaRPr lang="en-US" altLang="zh-CN" sz="1800" b="1" dirty="0" smtClean="0">
            <a:solidFill>
              <a:sysClr val="window" lastClr="FFFFFF"/>
            </a:solidFill>
            <a:latin typeface="Calibri" panose="020F0502020204030204"/>
            <a:ea typeface="宋体" panose="02010600030101010101" pitchFamily="2" charset="-122"/>
            <a:cs typeface="+mn-cs"/>
          </a:endParaRPr>
        </a:p>
      </dgm:t>
    </dgm:pt>
    <dgm:pt modelId="{3320F875-E6B7-44F8-9E0E-871E36F4B7A7}" cxnId="{0D4D5131-48FA-445D-B4D4-EBFDD0ABDD4E}" type="parTrans">
      <dgm:prSet/>
      <dgm:spPr/>
      <dgm:t>
        <a:bodyPr/>
        <a:lstStyle/>
        <a:p>
          <a:endParaRPr lang="zh-CN" altLang="en-US"/>
        </a:p>
      </dgm:t>
    </dgm:pt>
    <dgm:pt modelId="{60EBDA5C-176B-4418-A904-70156FE90825}" cxnId="{0D4D5131-48FA-445D-B4D4-EBFDD0ABDD4E}" type="sibTrans">
      <dgm:prSet/>
      <dgm:spPr/>
      <dgm:t>
        <a:bodyPr/>
        <a:lstStyle/>
        <a:p>
          <a:endParaRPr lang="zh-CN" altLang="en-US"/>
        </a:p>
      </dgm:t>
    </dgm:pt>
    <dgm:pt modelId="{63C378B0-B22F-4AC9-8E53-A261A807C129}">
      <dgm:prSet phldrT="[文本]" custT="1"/>
      <dgm:spPr>
        <a:xfrm rot="5400000">
          <a:off x="3917247" y="-2681224"/>
          <a:ext cx="865027" cy="6417783"/>
        </a:xfrm>
        <a:solidFill>
          <a:srgbClr val="CCFF99">
            <a:alpha val="90000"/>
          </a:srgbClr>
        </a:solidFill>
        <a:ln w="25400" cap="flat" cmpd="sng" algn="ctr">
          <a:solidFill>
            <a:srgbClr val="4F81BD">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安全生产法</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27E82843-5634-4F31-BCAA-6DFDCD484403}" cxnId="{452CDA2D-51C4-43E1-9591-83EB3AB48026}" type="parTrans">
      <dgm:prSet/>
      <dgm:spPr/>
      <dgm:t>
        <a:bodyPr/>
        <a:lstStyle/>
        <a:p>
          <a:endParaRPr lang="zh-CN" altLang="en-US"/>
        </a:p>
      </dgm:t>
    </dgm:pt>
    <dgm:pt modelId="{A36DFF6D-5710-4601-921D-6F6C45A9A550}" cxnId="{452CDA2D-51C4-43E1-9591-83EB3AB48026}" type="sibTrans">
      <dgm:prSet/>
      <dgm:spPr/>
      <dgm:t>
        <a:bodyPr/>
        <a:lstStyle/>
        <a:p>
          <a:endParaRPr lang="zh-CN" altLang="en-US"/>
        </a:p>
      </dgm:t>
    </dgm:pt>
    <dgm:pt modelId="{54C5429B-5E0C-433E-AAA5-AFDD09A99EB3}">
      <dgm:prSet phldrT="[文本]" custT="1"/>
      <dgm:spPr>
        <a:xfrm rot="5400000">
          <a:off x="9680" y="1411632"/>
          <a:ext cx="1330811" cy="931568"/>
        </a:xfrm>
        <a:solidFill>
          <a:srgbClr val="F79646">
            <a:lumMod val="75000"/>
          </a:srgbClr>
        </a:solidFill>
        <a:ln w="25400" cap="flat" cmpd="sng" algn="ctr">
          <a:solidFill>
            <a:srgbClr val="4F81BD">
              <a:hueOff val="0"/>
              <a:satOff val="0"/>
              <a:lumOff val="0"/>
              <a:alphaOff val="0"/>
            </a:srgbClr>
          </a:solidFill>
          <a:prstDash val="solid"/>
        </a:ln>
        <a:effectLst/>
      </dgm:spPr>
      <dgm:t>
        <a:bodyPr/>
        <a:lstStyle/>
        <a:p>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地方性</a:t>
          </a:r>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法规</a:t>
          </a:r>
          <a:endParaRPr lang="en-US" altLang="zh-CN" sz="1800" b="1" dirty="0" smtClean="0">
            <a:solidFill>
              <a:sysClr val="window" lastClr="FFFFFF"/>
            </a:solidFill>
            <a:latin typeface="Calibri" panose="020F0502020204030204"/>
            <a:ea typeface="宋体" panose="02010600030101010101" pitchFamily="2" charset="-122"/>
            <a:cs typeface="+mn-cs"/>
          </a:endParaRPr>
        </a:p>
      </dgm:t>
    </dgm:pt>
    <dgm:pt modelId="{36A9FC81-89A1-4BBA-AE0A-450FFF87F0B9}" cxnId="{B493A44C-DA40-420C-B534-39FB61FD07A7}" type="parTrans">
      <dgm:prSet/>
      <dgm:spPr/>
      <dgm:t>
        <a:bodyPr/>
        <a:lstStyle/>
        <a:p>
          <a:endParaRPr lang="zh-CN" altLang="en-US"/>
        </a:p>
      </dgm:t>
    </dgm:pt>
    <dgm:pt modelId="{0BEE91ED-066C-4472-BBEB-AB161D842C80}" cxnId="{B493A44C-DA40-420C-B534-39FB61FD07A7}" type="sibTrans">
      <dgm:prSet/>
      <dgm:spPr/>
      <dgm:t>
        <a:bodyPr/>
        <a:lstStyle/>
        <a:p>
          <a:endParaRPr lang="zh-CN" altLang="en-US"/>
        </a:p>
      </dgm:t>
    </dgm:pt>
    <dgm:pt modelId="{59ECC9BE-713B-4806-BBBB-629DB2F4491D}">
      <dgm:prSet phldrT="[文本]" custT="1"/>
      <dgm:spPr>
        <a:xfrm rot="5400000">
          <a:off x="-77468" y="2606337"/>
          <a:ext cx="1505108" cy="931568"/>
        </a:xfrm>
        <a:solidFill>
          <a:srgbClr val="F79646">
            <a:lumMod val="75000"/>
          </a:srgbClr>
        </a:solidFill>
        <a:ln w="25400" cap="flat" cmpd="sng" algn="ctr">
          <a:solidFill>
            <a:srgbClr val="4F81BD">
              <a:hueOff val="0"/>
              <a:satOff val="0"/>
              <a:lumOff val="0"/>
              <a:alphaOff val="0"/>
            </a:srgbClr>
          </a:solidFill>
          <a:prstDash val="solid"/>
        </a:ln>
        <a:effectLst/>
      </dgm:spPr>
      <dgm:t>
        <a:bodyPr/>
        <a:lstStyle/>
        <a:p>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部门</a:t>
          </a:r>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规章</a:t>
          </a:r>
          <a:endParaRPr lang="en-US" altLang="zh-CN" sz="1800" b="1" dirty="0" smtClean="0">
            <a:solidFill>
              <a:sysClr val="window" lastClr="FFFFFF"/>
            </a:solidFill>
            <a:latin typeface="Calibri" panose="020F0502020204030204"/>
            <a:ea typeface="宋体" panose="02010600030101010101" pitchFamily="2" charset="-122"/>
            <a:cs typeface="+mn-cs"/>
          </a:endParaRPr>
        </a:p>
      </dgm:t>
    </dgm:pt>
    <dgm:pt modelId="{E8D159CD-8458-4A6E-9F5E-991CEB7201DF}" cxnId="{4B5842AC-5680-49C6-8804-0160D16EF41E}" type="parTrans">
      <dgm:prSet/>
      <dgm:spPr/>
      <dgm:t>
        <a:bodyPr/>
        <a:lstStyle/>
        <a:p>
          <a:endParaRPr lang="zh-CN" altLang="en-US"/>
        </a:p>
      </dgm:t>
    </dgm:pt>
    <dgm:pt modelId="{BDE92DDD-946E-4895-8095-EACB6F7734CF}" cxnId="{4B5842AC-5680-49C6-8804-0160D16EF41E}" type="sibTrans">
      <dgm:prSet/>
      <dgm:spPr/>
      <dgm:t>
        <a:bodyPr/>
        <a:lstStyle/>
        <a:p>
          <a:endParaRPr lang="zh-CN" altLang="en-US"/>
        </a:p>
      </dgm:t>
    </dgm:pt>
    <dgm:pt modelId="{0C7802D7-DBC5-4779-BA1A-7280601BC2EF}">
      <dgm:prSet custT="1"/>
      <dgm:spPr>
        <a:xfrm rot="5400000">
          <a:off x="3848741" y="-391892"/>
          <a:ext cx="1043284" cy="6466197"/>
        </a:xfrm>
        <a:solidFill>
          <a:srgbClr val="CCFF99">
            <a:alpha val="90000"/>
          </a:srgbClr>
        </a:solidFill>
        <a:ln w="25400" cap="flat" cmpd="sng" algn="ctr">
          <a:solidFill>
            <a:srgbClr val="4F81BD">
              <a:hueOff val="0"/>
              <a:satOff val="0"/>
              <a:lumOff val="0"/>
              <a:alphaOff val="0"/>
            </a:srgbClr>
          </a:solidFill>
          <a:prstDash val="solid"/>
        </a:ln>
        <a:effectLst/>
      </dgm:spPr>
      <dgm:t>
        <a:bodyPr/>
        <a:lstStyle/>
        <a:p>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安全生产事故隐患排查治理暂行规定</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（总局</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16</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F6BC0884-4E50-4F2F-BF5C-707A61B2F8C0}" cxnId="{F010B37A-6979-462E-8E61-CBA795D7AA6F}" type="parTrans">
      <dgm:prSet/>
      <dgm:spPr/>
      <dgm:t>
        <a:bodyPr/>
        <a:lstStyle/>
        <a:p>
          <a:endParaRPr lang="zh-CN" altLang="en-US"/>
        </a:p>
      </dgm:t>
    </dgm:pt>
    <dgm:pt modelId="{AAF734E9-0CF2-4007-A7AD-81411D764D03}" cxnId="{F010B37A-6979-462E-8E61-CBA795D7AA6F}" type="sibTrans">
      <dgm:prSet/>
      <dgm:spPr/>
      <dgm:t>
        <a:bodyPr/>
        <a:lstStyle/>
        <a:p>
          <a:endParaRPr lang="zh-CN" altLang="en-US"/>
        </a:p>
      </dgm:t>
    </dgm:pt>
    <dgm:pt modelId="{1CF41CD0-F114-4979-9373-00ECBCC399CD}">
      <dgm:prSet custT="1"/>
      <dgm:spPr>
        <a:xfrm rot="5400000">
          <a:off x="3917247" y="-1584785"/>
          <a:ext cx="865027" cy="6417783"/>
        </a:xfrm>
        <a:solidFill>
          <a:srgbClr val="CCFF99">
            <a:alpha val="90000"/>
          </a:srgbClr>
        </a:solidFill>
        <a:ln w="25400" cap="flat" cmpd="sng" algn="ctr">
          <a:solidFill>
            <a:srgbClr val="4F81BD">
              <a:hueOff val="0"/>
              <a:satOff val="0"/>
              <a:lumOff val="0"/>
              <a:alphaOff val="0"/>
            </a:srgbClr>
          </a:solidFill>
          <a:prstDash val="solid"/>
        </a:ln>
        <a:effectLst/>
      </dgm:spPr>
      <dgm:t>
        <a:bodyPr/>
        <a:lstStyle/>
        <a:p>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山东省安全生产条例</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AED1B044-74F4-4CAB-9E24-139708C2FB3A}" cxnId="{36DDCDC1-BA1B-4DFD-A5FB-529C842CD39B}" type="parTrans">
      <dgm:prSet/>
      <dgm:spPr/>
      <dgm:t>
        <a:bodyPr/>
        <a:lstStyle/>
        <a:p>
          <a:endParaRPr lang="zh-CN" altLang="en-US"/>
        </a:p>
      </dgm:t>
    </dgm:pt>
    <dgm:pt modelId="{50F99145-BA64-4561-93AB-BD5FC7EF5A68}" cxnId="{36DDCDC1-BA1B-4DFD-A5FB-529C842CD39B}" type="sibTrans">
      <dgm:prSet/>
      <dgm:spPr/>
      <dgm:t>
        <a:bodyPr/>
        <a:lstStyle/>
        <a:p>
          <a:endParaRPr lang="zh-CN" altLang="en-US"/>
        </a:p>
      </dgm:t>
    </dgm:pt>
    <dgm:pt modelId="{623FE2E9-5DF8-4502-A90A-EB70E187FB75}">
      <dgm:prSet phldrT="[文本]" custT="1"/>
      <dgm:spPr>
        <a:xfrm rot="5400000">
          <a:off x="-54890" y="3835626"/>
          <a:ext cx="1459953" cy="931568"/>
        </a:xfrm>
        <a:solidFill>
          <a:srgbClr val="F79646">
            <a:lumMod val="75000"/>
          </a:srgbClr>
        </a:solidFill>
        <a:ln w="25400" cap="flat" cmpd="sng" algn="ctr">
          <a:solidFill>
            <a:srgbClr val="4F81BD">
              <a:hueOff val="0"/>
              <a:satOff val="0"/>
              <a:lumOff val="0"/>
              <a:alphaOff val="0"/>
            </a:srgbClr>
          </a:solidFill>
          <a:prstDash val="solid"/>
        </a:ln>
        <a:effectLst/>
      </dgm:spPr>
      <dgm:t>
        <a:bodyPr/>
        <a:lstStyle/>
        <a:p>
          <a:r>
            <a:rPr lang="zh-CN" altLang="en-US" sz="1800" b="1" dirty="0" smtClean="0">
              <a:solidFill>
                <a:sysClr val="window" lastClr="FFFFFF"/>
              </a:solidFill>
              <a:latin typeface="Calibri" panose="020F0502020204030204"/>
              <a:ea typeface="宋体" panose="02010600030101010101" pitchFamily="2" charset="-122"/>
              <a:cs typeface="+mn-cs"/>
            </a:rPr>
            <a:t>地方性</a:t>
          </a:r>
          <a:endParaRPr lang="en-US" altLang="zh-CN" sz="1800" b="1" dirty="0" smtClean="0">
            <a:solidFill>
              <a:sysClr val="window" lastClr="FFFFFF"/>
            </a:solidFill>
            <a:latin typeface="Calibri" panose="020F0502020204030204"/>
            <a:ea typeface="宋体" panose="02010600030101010101" pitchFamily="2" charset="-122"/>
            <a:cs typeface="+mn-cs"/>
          </a:endParaRPr>
        </a:p>
        <a:p>
          <a:r>
            <a:rPr lang="zh-CN" altLang="en-US" sz="1800" b="1" dirty="0" smtClean="0">
              <a:solidFill>
                <a:sysClr val="window" lastClr="FFFFFF"/>
              </a:solidFill>
              <a:latin typeface="Calibri" panose="020F0502020204030204"/>
              <a:ea typeface="宋体" panose="02010600030101010101" pitchFamily="2" charset="-122"/>
              <a:cs typeface="+mn-cs"/>
            </a:rPr>
            <a:t>规章</a:t>
          </a:r>
          <a:endParaRPr lang="en-US" altLang="zh-CN" sz="1800" b="1" dirty="0" smtClean="0">
            <a:solidFill>
              <a:sysClr val="window" lastClr="FFFFFF"/>
            </a:solidFill>
            <a:latin typeface="Calibri" panose="020F0502020204030204"/>
            <a:ea typeface="宋体" panose="02010600030101010101" pitchFamily="2" charset="-122"/>
            <a:cs typeface="+mn-cs"/>
          </a:endParaRPr>
        </a:p>
      </dgm:t>
    </dgm:pt>
    <dgm:pt modelId="{3AA258A3-0E1A-4EED-8240-ECF359DE10E9}" cxnId="{548D531F-EE82-4907-9F76-2D7F842D37C6}" type="parTrans">
      <dgm:prSet/>
      <dgm:spPr/>
      <dgm:t>
        <a:bodyPr/>
        <a:lstStyle/>
        <a:p>
          <a:endParaRPr lang="zh-CN" altLang="en-US"/>
        </a:p>
      </dgm:t>
    </dgm:pt>
    <dgm:pt modelId="{42C51345-9A57-4163-9BEC-C53CAC013FAF}" cxnId="{548D531F-EE82-4907-9F76-2D7F842D37C6}" type="sibTrans">
      <dgm:prSet/>
      <dgm:spPr/>
      <dgm:t>
        <a:bodyPr/>
        <a:lstStyle/>
        <a:p>
          <a:endParaRPr lang="zh-CN" altLang="en-US"/>
        </a:p>
      </dgm:t>
    </dgm:pt>
    <dgm:pt modelId="{C298EFA8-7248-4045-B19E-DA5EB9330CE1}">
      <dgm:prSet custT="1"/>
      <dgm:spPr>
        <a:xfrm rot="5400000">
          <a:off x="3875857" y="815817"/>
          <a:ext cx="1005309" cy="6515905"/>
        </a:xfrm>
        <a:solidFill>
          <a:srgbClr val="CCFF99">
            <a:alpha val="90000"/>
          </a:srgbClr>
        </a:solidFill>
        <a:ln w="25400" cap="flat" cmpd="sng" algn="ctr">
          <a:solidFill>
            <a:srgbClr val="4F81BD">
              <a:hueOff val="0"/>
              <a:satOff val="0"/>
              <a:lumOff val="0"/>
              <a:alphaOff val="0"/>
            </a:srgbClr>
          </a:solidFill>
          <a:prstDash val="solid"/>
        </a:ln>
        <a:effectLst/>
      </dgm:spPr>
      <dgm:t>
        <a:bodyPr/>
        <a:lstStyle/>
        <a:p>
          <a:r>
            <a:rPr lang="zh-CN"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《山东省生产经营单位安全生产主体责任规定》</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330</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p>
        <a:p>
          <a:r>
            <a:rPr lang="zh-CN"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《山东省重大生产安全事故隐患排查治理办法》</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177</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号）（已修订）</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gm:t>
    </dgm:pt>
    <dgm:pt modelId="{A5B9692D-6DDD-4760-B45E-C695B734ACB1}" cxnId="{E2F4B0BA-28A1-44C6-BC52-221643286AFE}" type="parTrans">
      <dgm:prSet/>
      <dgm:spPr/>
      <dgm:t>
        <a:bodyPr/>
        <a:lstStyle/>
        <a:p>
          <a:endParaRPr lang="zh-CN" altLang="en-US"/>
        </a:p>
      </dgm:t>
    </dgm:pt>
    <dgm:pt modelId="{43E90FD6-CCB3-4C28-90C4-6F248E8D435F}" cxnId="{E2F4B0BA-28A1-44C6-BC52-221643286AFE}" type="sibTrans">
      <dgm:prSet/>
      <dgm:spPr/>
      <dgm:t>
        <a:bodyPr/>
        <a:lstStyle/>
        <a:p>
          <a:endParaRPr lang="zh-CN" altLang="en-US"/>
        </a:p>
      </dgm:t>
    </dgm:pt>
    <dgm:pt modelId="{3799ED5F-543B-4996-9966-6EA50FD70394}" type="pres">
      <dgm:prSet presAssocID="{4F2A6468-F36F-4AC2-926F-5594B52B4E80}" presName="linearFlow" presStyleCnt="0">
        <dgm:presLayoutVars>
          <dgm:dir/>
          <dgm:animLvl val="lvl"/>
          <dgm:resizeHandles val="exact"/>
        </dgm:presLayoutVars>
      </dgm:prSet>
      <dgm:spPr/>
      <dgm:t>
        <a:bodyPr/>
        <a:lstStyle/>
        <a:p>
          <a:endParaRPr lang="zh-CN" altLang="en-US"/>
        </a:p>
      </dgm:t>
    </dgm:pt>
    <dgm:pt modelId="{F91553D9-3C33-473B-905B-529F046F4EDD}" type="pres">
      <dgm:prSet presAssocID="{DDC8927C-3E52-44F8-80ED-672858B9EC79}" presName="composite" presStyleCnt="0"/>
      <dgm:spPr/>
    </dgm:pt>
    <dgm:pt modelId="{1CD5439A-09FB-4DB3-885B-34542FF2019C}" type="pres">
      <dgm:prSet presAssocID="{DDC8927C-3E52-44F8-80ED-672858B9EC79}" presName="parentText" presStyleLbl="alignNode1" presStyleIdx="0" presStyleCnt="4" custScaleY="100621" custLinFactNeighborY="7277">
        <dgm:presLayoutVars>
          <dgm:chMax val="1"/>
          <dgm:bulletEnabled val="1"/>
        </dgm:presLayoutVars>
      </dgm:prSet>
      <dgm:spPr>
        <a:prstGeom prst="chevron">
          <a:avLst/>
        </a:prstGeom>
      </dgm:spPr>
      <dgm:t>
        <a:bodyPr/>
        <a:lstStyle/>
        <a:p>
          <a:endParaRPr lang="zh-CN" altLang="en-US"/>
        </a:p>
      </dgm:t>
    </dgm:pt>
    <dgm:pt modelId="{00E85EB9-AF29-4175-AA5E-8B586F2BC7AB}" type="pres">
      <dgm:prSet presAssocID="{DDC8927C-3E52-44F8-80ED-672858B9EC79}" presName="descendantText" presStyleLbl="alignAcc1" presStyleIdx="0" presStyleCnt="4" custScaleY="100000" custLinFactNeighborY="9312">
        <dgm:presLayoutVars>
          <dgm:bulletEnabled val="1"/>
        </dgm:presLayoutVars>
      </dgm:prSet>
      <dgm:spPr>
        <a:prstGeom prst="round2SameRect">
          <a:avLst/>
        </a:prstGeom>
      </dgm:spPr>
      <dgm:t>
        <a:bodyPr/>
        <a:lstStyle/>
        <a:p>
          <a:endParaRPr lang="zh-CN" altLang="en-US"/>
        </a:p>
      </dgm:t>
    </dgm:pt>
    <dgm:pt modelId="{2FFBDEA5-808C-4E1D-B339-BFD3A0F1B99E}" type="pres">
      <dgm:prSet presAssocID="{60EBDA5C-176B-4418-A904-70156FE90825}" presName="sp" presStyleCnt="0"/>
      <dgm:spPr/>
    </dgm:pt>
    <dgm:pt modelId="{83AB0379-F64A-42B2-B894-A55AA60C0DD7}" type="pres">
      <dgm:prSet presAssocID="{54C5429B-5E0C-433E-AAA5-AFDD09A99EB3}" presName="composite" presStyleCnt="0"/>
      <dgm:spPr/>
    </dgm:pt>
    <dgm:pt modelId="{EA620BC7-4009-4B0E-A3E9-8F6A98D4912B}" type="pres">
      <dgm:prSet presAssocID="{54C5429B-5E0C-433E-AAA5-AFDD09A99EB3}" presName="parentText" presStyleLbl="alignNode1" presStyleIdx="1" presStyleCnt="4" custLinFactNeighborY="-144">
        <dgm:presLayoutVars>
          <dgm:chMax val="1"/>
          <dgm:bulletEnabled val="1"/>
        </dgm:presLayoutVars>
      </dgm:prSet>
      <dgm:spPr>
        <a:prstGeom prst="chevron">
          <a:avLst/>
        </a:prstGeom>
      </dgm:spPr>
      <dgm:t>
        <a:bodyPr/>
        <a:lstStyle/>
        <a:p>
          <a:endParaRPr lang="zh-CN" altLang="en-US"/>
        </a:p>
      </dgm:t>
    </dgm:pt>
    <dgm:pt modelId="{D29D3CA4-B3FD-4D42-A00F-ED723B14C314}" type="pres">
      <dgm:prSet presAssocID="{54C5429B-5E0C-433E-AAA5-AFDD09A99EB3}" presName="descendantText" presStyleLbl="alignAcc1" presStyleIdx="1" presStyleCnt="4" custLinFactNeighborY="-2582">
        <dgm:presLayoutVars>
          <dgm:bulletEnabled val="1"/>
        </dgm:presLayoutVars>
      </dgm:prSet>
      <dgm:spPr>
        <a:prstGeom prst="round2SameRect">
          <a:avLst/>
        </a:prstGeom>
      </dgm:spPr>
      <dgm:t>
        <a:bodyPr/>
        <a:lstStyle/>
        <a:p>
          <a:endParaRPr lang="zh-CN" altLang="en-US"/>
        </a:p>
      </dgm:t>
    </dgm:pt>
    <dgm:pt modelId="{6215B36D-0A49-4460-897B-9C4E6A771B21}" type="pres">
      <dgm:prSet presAssocID="{0BEE91ED-066C-4472-BBEB-AB161D842C80}" presName="sp" presStyleCnt="0"/>
      <dgm:spPr/>
    </dgm:pt>
    <dgm:pt modelId="{4BD87B51-CC07-452E-94F7-2252D24EAE4A}" type="pres">
      <dgm:prSet presAssocID="{59ECC9BE-713B-4806-BBBB-629DB2F4491D}" presName="composite" presStyleCnt="0"/>
      <dgm:spPr/>
    </dgm:pt>
    <dgm:pt modelId="{C80DE658-42D9-4FEF-ACBE-F53F1FD35325}" type="pres">
      <dgm:prSet presAssocID="{59ECC9BE-713B-4806-BBBB-629DB2F4491D}" presName="parentText" presStyleLbl="alignNode1" presStyleIdx="2" presStyleCnt="4" custScaleY="113097" custLinFactNeighborX="0" custLinFactNeighborY="-6878">
        <dgm:presLayoutVars>
          <dgm:chMax val="1"/>
          <dgm:bulletEnabled val="1"/>
        </dgm:presLayoutVars>
      </dgm:prSet>
      <dgm:spPr>
        <a:prstGeom prst="chevron">
          <a:avLst/>
        </a:prstGeom>
      </dgm:spPr>
      <dgm:t>
        <a:bodyPr/>
        <a:lstStyle/>
        <a:p>
          <a:endParaRPr lang="zh-CN" altLang="en-US"/>
        </a:p>
      </dgm:t>
    </dgm:pt>
    <dgm:pt modelId="{FEEBB531-7542-4A0D-A391-4DCFDA002EB0}" type="pres">
      <dgm:prSet presAssocID="{59ECC9BE-713B-4806-BBBB-629DB2F4491D}" presName="descendantText" presStyleLbl="alignAcc1" presStyleIdx="2" presStyleCnt="4" custScaleX="88366" custScaleY="120607" custLinFactNeighborX="-5866" custLinFactNeighborY="-10353">
        <dgm:presLayoutVars>
          <dgm:bulletEnabled val="1"/>
        </dgm:presLayoutVars>
      </dgm:prSet>
      <dgm:spPr>
        <a:prstGeom prst="round2SameRect">
          <a:avLst/>
        </a:prstGeom>
      </dgm:spPr>
      <dgm:t>
        <a:bodyPr/>
        <a:lstStyle/>
        <a:p>
          <a:endParaRPr lang="zh-CN" altLang="en-US"/>
        </a:p>
      </dgm:t>
    </dgm:pt>
    <dgm:pt modelId="{1ECF5B1C-27E8-41D2-8D5D-5F168160A7BF}" type="pres">
      <dgm:prSet presAssocID="{BDE92DDD-946E-4895-8095-EACB6F7734CF}" presName="sp" presStyleCnt="0"/>
      <dgm:spPr/>
    </dgm:pt>
    <dgm:pt modelId="{9E155B8E-C79E-4A38-9D10-E626E7B06DF9}" type="pres">
      <dgm:prSet presAssocID="{623FE2E9-5DF8-4502-A90A-EB70E187FB75}" presName="composite" presStyleCnt="0"/>
      <dgm:spPr/>
    </dgm:pt>
    <dgm:pt modelId="{B7A2AF2E-E882-47FD-B9C9-03D1A07F820D}" type="pres">
      <dgm:prSet presAssocID="{623FE2E9-5DF8-4502-A90A-EB70E187FB75}" presName="parentText" presStyleLbl="alignNode1" presStyleIdx="3" presStyleCnt="4" custScaleY="109704" custLinFactNeighborY="-16135">
        <dgm:presLayoutVars>
          <dgm:chMax val="1"/>
          <dgm:bulletEnabled val="1"/>
        </dgm:presLayoutVars>
      </dgm:prSet>
      <dgm:spPr>
        <a:prstGeom prst="chevron">
          <a:avLst/>
        </a:prstGeom>
      </dgm:spPr>
      <dgm:t>
        <a:bodyPr/>
        <a:lstStyle/>
        <a:p>
          <a:endParaRPr lang="zh-CN" altLang="en-US"/>
        </a:p>
      </dgm:t>
    </dgm:pt>
    <dgm:pt modelId="{9766CA6A-AE65-4021-BBF2-9509AF376BC8}" type="pres">
      <dgm:prSet presAssocID="{623FE2E9-5DF8-4502-A90A-EB70E187FB75}" presName="descendantText" presStyleLbl="alignAcc1" presStyleIdx="3" presStyleCnt="4" custScaleX="88705" custScaleY="116217" custLinFactNeighborX="-5924" custLinFactNeighborY="-24216">
        <dgm:presLayoutVars>
          <dgm:bulletEnabled val="1"/>
        </dgm:presLayoutVars>
      </dgm:prSet>
      <dgm:spPr>
        <a:prstGeom prst="round2SameRect">
          <a:avLst/>
        </a:prstGeom>
      </dgm:spPr>
      <dgm:t>
        <a:bodyPr/>
        <a:lstStyle/>
        <a:p>
          <a:endParaRPr lang="zh-CN" altLang="en-US"/>
        </a:p>
      </dgm:t>
    </dgm:pt>
  </dgm:ptLst>
  <dgm:cxnLst>
    <dgm:cxn modelId="{9A959D60-8E3A-4441-B0E8-48A2356E7033}" type="presOf" srcId="{DDC8927C-3E52-44F8-80ED-672858B9EC79}" destId="{1CD5439A-09FB-4DB3-885B-34542FF2019C}" srcOrd="0" destOrd="0" presId="urn:microsoft.com/office/officeart/2005/8/layout/chevron2"/>
    <dgm:cxn modelId="{5A6D2558-B7B1-4557-AF4F-900D9CFD9ABE}" type="presOf" srcId="{59ECC9BE-713B-4806-BBBB-629DB2F4491D}" destId="{C80DE658-42D9-4FEF-ACBE-F53F1FD35325}" srcOrd="0" destOrd="0" presId="urn:microsoft.com/office/officeart/2005/8/layout/chevron2"/>
    <dgm:cxn modelId="{5EB89D11-4C87-4F83-8B21-72BC8BA1D7CE}" type="presOf" srcId="{623FE2E9-5DF8-4502-A90A-EB70E187FB75}" destId="{B7A2AF2E-E882-47FD-B9C9-03D1A07F820D}" srcOrd="0" destOrd="0" presId="urn:microsoft.com/office/officeart/2005/8/layout/chevron2"/>
    <dgm:cxn modelId="{4B5842AC-5680-49C6-8804-0160D16EF41E}" srcId="{4F2A6468-F36F-4AC2-926F-5594B52B4E80}" destId="{59ECC9BE-713B-4806-BBBB-629DB2F4491D}" srcOrd="2" destOrd="0" parTransId="{E8D159CD-8458-4A6E-9F5E-991CEB7201DF}" sibTransId="{BDE92DDD-946E-4895-8095-EACB6F7734CF}"/>
    <dgm:cxn modelId="{F010B37A-6979-462E-8E61-CBA795D7AA6F}" srcId="{59ECC9BE-713B-4806-BBBB-629DB2F4491D}" destId="{0C7802D7-DBC5-4779-BA1A-7280601BC2EF}" srcOrd="0" destOrd="0" parTransId="{F6BC0884-4E50-4F2F-BF5C-707A61B2F8C0}" sibTransId="{AAF734E9-0CF2-4007-A7AD-81411D764D03}"/>
    <dgm:cxn modelId="{96B46062-EF3B-40FD-9811-09D6718C79B5}" type="presOf" srcId="{0C7802D7-DBC5-4779-BA1A-7280601BC2EF}" destId="{FEEBB531-7542-4A0D-A391-4DCFDA002EB0}" srcOrd="0" destOrd="0" presId="urn:microsoft.com/office/officeart/2005/8/layout/chevron2"/>
    <dgm:cxn modelId="{452CDA2D-51C4-43E1-9591-83EB3AB48026}" srcId="{DDC8927C-3E52-44F8-80ED-672858B9EC79}" destId="{63C378B0-B22F-4AC9-8E53-A261A807C129}" srcOrd="0" destOrd="0" parTransId="{27E82843-5634-4F31-BCAA-6DFDCD484403}" sibTransId="{A36DFF6D-5710-4601-921D-6F6C45A9A550}"/>
    <dgm:cxn modelId="{B493A44C-DA40-420C-B534-39FB61FD07A7}" srcId="{4F2A6468-F36F-4AC2-926F-5594B52B4E80}" destId="{54C5429B-5E0C-433E-AAA5-AFDD09A99EB3}" srcOrd="1" destOrd="0" parTransId="{36A9FC81-89A1-4BBA-AE0A-450FFF87F0B9}" sibTransId="{0BEE91ED-066C-4472-BBEB-AB161D842C80}"/>
    <dgm:cxn modelId="{548D531F-EE82-4907-9F76-2D7F842D37C6}" srcId="{4F2A6468-F36F-4AC2-926F-5594B52B4E80}" destId="{623FE2E9-5DF8-4502-A90A-EB70E187FB75}" srcOrd="3" destOrd="0" parTransId="{3AA258A3-0E1A-4EED-8240-ECF359DE10E9}" sibTransId="{42C51345-9A57-4163-9BEC-C53CAC013FAF}"/>
    <dgm:cxn modelId="{E2F4B0BA-28A1-44C6-BC52-221643286AFE}" srcId="{623FE2E9-5DF8-4502-A90A-EB70E187FB75}" destId="{C298EFA8-7248-4045-B19E-DA5EB9330CE1}" srcOrd="0" destOrd="0" parTransId="{A5B9692D-6DDD-4760-B45E-C695B734ACB1}" sibTransId="{43E90FD6-CCB3-4C28-90C4-6F248E8D435F}"/>
    <dgm:cxn modelId="{36DDCDC1-BA1B-4DFD-A5FB-529C842CD39B}" srcId="{54C5429B-5E0C-433E-AAA5-AFDD09A99EB3}" destId="{1CF41CD0-F114-4979-9373-00ECBCC399CD}" srcOrd="0" destOrd="0" parTransId="{AED1B044-74F4-4CAB-9E24-139708C2FB3A}" sibTransId="{50F99145-BA64-4561-93AB-BD5FC7EF5A68}"/>
    <dgm:cxn modelId="{7469FF85-7E20-48D4-928E-6FF488D9262F}" type="presOf" srcId="{1CF41CD0-F114-4979-9373-00ECBCC399CD}" destId="{D29D3CA4-B3FD-4D42-A00F-ED723B14C314}" srcOrd="0" destOrd="0" presId="urn:microsoft.com/office/officeart/2005/8/layout/chevron2"/>
    <dgm:cxn modelId="{0D4D5131-48FA-445D-B4D4-EBFDD0ABDD4E}" srcId="{4F2A6468-F36F-4AC2-926F-5594B52B4E80}" destId="{DDC8927C-3E52-44F8-80ED-672858B9EC79}" srcOrd="0" destOrd="0" parTransId="{3320F875-E6B7-44F8-9E0E-871E36F4B7A7}" sibTransId="{60EBDA5C-176B-4418-A904-70156FE90825}"/>
    <dgm:cxn modelId="{16A3DBAF-31D4-4665-A060-738485E92E0B}" type="presOf" srcId="{54C5429B-5E0C-433E-AAA5-AFDD09A99EB3}" destId="{EA620BC7-4009-4B0E-A3E9-8F6A98D4912B}" srcOrd="0" destOrd="0" presId="urn:microsoft.com/office/officeart/2005/8/layout/chevron2"/>
    <dgm:cxn modelId="{4C05A268-4B76-484F-8B1E-6E838F250B3A}" type="presOf" srcId="{C298EFA8-7248-4045-B19E-DA5EB9330CE1}" destId="{9766CA6A-AE65-4021-BBF2-9509AF376BC8}" srcOrd="0" destOrd="0" presId="urn:microsoft.com/office/officeart/2005/8/layout/chevron2"/>
    <dgm:cxn modelId="{0E2E069B-B723-4E8B-96D9-2AA1D42168B9}" type="presOf" srcId="{4F2A6468-F36F-4AC2-926F-5594B52B4E80}" destId="{3799ED5F-543B-4996-9966-6EA50FD70394}" srcOrd="0" destOrd="0" presId="urn:microsoft.com/office/officeart/2005/8/layout/chevron2"/>
    <dgm:cxn modelId="{734EFEC9-9022-4929-A00E-3800762ED11F}" type="presOf" srcId="{63C378B0-B22F-4AC9-8E53-A261A807C129}" destId="{00E85EB9-AF29-4175-AA5E-8B586F2BC7AB}" srcOrd="0" destOrd="0" presId="urn:microsoft.com/office/officeart/2005/8/layout/chevron2"/>
    <dgm:cxn modelId="{72D9579F-D16B-4C66-9054-17024B48A964}" type="presParOf" srcId="{3799ED5F-543B-4996-9966-6EA50FD70394}" destId="{F91553D9-3C33-473B-905B-529F046F4EDD}" srcOrd="0" destOrd="0" presId="urn:microsoft.com/office/officeart/2005/8/layout/chevron2"/>
    <dgm:cxn modelId="{A39120CA-869F-4A06-B077-A172A242AAF4}" type="presParOf" srcId="{F91553D9-3C33-473B-905B-529F046F4EDD}" destId="{1CD5439A-09FB-4DB3-885B-34542FF2019C}" srcOrd="0" destOrd="0" presId="urn:microsoft.com/office/officeart/2005/8/layout/chevron2"/>
    <dgm:cxn modelId="{F6808C36-74EA-4505-AF1D-FC94693CBA76}" type="presParOf" srcId="{F91553D9-3C33-473B-905B-529F046F4EDD}" destId="{00E85EB9-AF29-4175-AA5E-8B586F2BC7AB}" srcOrd="1" destOrd="0" presId="urn:microsoft.com/office/officeart/2005/8/layout/chevron2"/>
    <dgm:cxn modelId="{D0096814-1EC2-441F-B434-BDDABC5062B3}" type="presParOf" srcId="{3799ED5F-543B-4996-9966-6EA50FD70394}" destId="{2FFBDEA5-808C-4E1D-B339-BFD3A0F1B99E}" srcOrd="1" destOrd="0" presId="urn:microsoft.com/office/officeart/2005/8/layout/chevron2"/>
    <dgm:cxn modelId="{2C40C0E8-8293-44E7-9C8E-922F3CCD936E}" type="presParOf" srcId="{3799ED5F-543B-4996-9966-6EA50FD70394}" destId="{83AB0379-F64A-42B2-B894-A55AA60C0DD7}" srcOrd="2" destOrd="0" presId="urn:microsoft.com/office/officeart/2005/8/layout/chevron2"/>
    <dgm:cxn modelId="{BC8DB6DD-861C-4FF6-B247-69BFA4ACE4F2}" type="presParOf" srcId="{83AB0379-F64A-42B2-B894-A55AA60C0DD7}" destId="{EA620BC7-4009-4B0E-A3E9-8F6A98D4912B}" srcOrd="0" destOrd="0" presId="urn:microsoft.com/office/officeart/2005/8/layout/chevron2"/>
    <dgm:cxn modelId="{75656E1C-1271-4769-B398-9F9E4CFB9407}" type="presParOf" srcId="{83AB0379-F64A-42B2-B894-A55AA60C0DD7}" destId="{D29D3CA4-B3FD-4D42-A00F-ED723B14C314}" srcOrd="1" destOrd="0" presId="urn:microsoft.com/office/officeart/2005/8/layout/chevron2"/>
    <dgm:cxn modelId="{A861EB5C-E323-40BE-8E81-93C3F50600D5}" type="presParOf" srcId="{3799ED5F-543B-4996-9966-6EA50FD70394}" destId="{6215B36D-0A49-4460-897B-9C4E6A771B21}" srcOrd="3" destOrd="0" presId="urn:microsoft.com/office/officeart/2005/8/layout/chevron2"/>
    <dgm:cxn modelId="{61D1A965-A36E-46BA-AB09-7EC462546BFC}" type="presParOf" srcId="{3799ED5F-543B-4996-9966-6EA50FD70394}" destId="{4BD87B51-CC07-452E-94F7-2252D24EAE4A}" srcOrd="4" destOrd="0" presId="urn:microsoft.com/office/officeart/2005/8/layout/chevron2"/>
    <dgm:cxn modelId="{4F770B36-6E20-4559-AB91-A44317D7FCEA}" type="presParOf" srcId="{4BD87B51-CC07-452E-94F7-2252D24EAE4A}" destId="{C80DE658-42D9-4FEF-ACBE-F53F1FD35325}" srcOrd="0" destOrd="0" presId="urn:microsoft.com/office/officeart/2005/8/layout/chevron2"/>
    <dgm:cxn modelId="{8F0AD381-6298-48C7-B6E1-7B2E591E5C36}" type="presParOf" srcId="{4BD87B51-CC07-452E-94F7-2252D24EAE4A}" destId="{FEEBB531-7542-4A0D-A391-4DCFDA002EB0}" srcOrd="1" destOrd="0" presId="urn:microsoft.com/office/officeart/2005/8/layout/chevron2"/>
    <dgm:cxn modelId="{D058E25B-FB0B-4B1B-8CA8-E80350D0A7FB}" type="presParOf" srcId="{3799ED5F-543B-4996-9966-6EA50FD70394}" destId="{1ECF5B1C-27E8-41D2-8D5D-5F168160A7BF}" srcOrd="5" destOrd="0" presId="urn:microsoft.com/office/officeart/2005/8/layout/chevron2"/>
    <dgm:cxn modelId="{1C8E6345-8448-4964-91DF-5219B16B8444}" type="presParOf" srcId="{3799ED5F-543B-4996-9966-6EA50FD70394}" destId="{9E155B8E-C79E-4A38-9D10-E626E7B06DF9}" srcOrd="6" destOrd="0" presId="urn:microsoft.com/office/officeart/2005/8/layout/chevron2"/>
    <dgm:cxn modelId="{75E183FD-E507-468C-A2FA-C79AD09B21D2}" type="presParOf" srcId="{9E155B8E-C79E-4A38-9D10-E626E7B06DF9}" destId="{B7A2AF2E-E882-47FD-B9C9-03D1A07F820D}" srcOrd="0" destOrd="0" presId="urn:microsoft.com/office/officeart/2005/8/layout/chevron2"/>
    <dgm:cxn modelId="{7852B182-87FB-4AAA-BFB5-37FE735A3B82}" type="presParOf" srcId="{9E155B8E-C79E-4A38-9D10-E626E7B06DF9}" destId="{9766CA6A-AE65-4021-BBF2-9509AF376BC8}"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46" loCatId="hierarchy" qsTypeId="urn:microsoft.com/office/officeart/2005/8/quickstyle/simple1#67" qsCatId="simple" csTypeId="urn:microsoft.com/office/officeart/2005/8/colors/accent1_2#74" csCatId="accent1" phldr="1"/>
      <dgm:spPr/>
      <dgm:t>
        <a:bodyPr/>
        <a:lstStyle/>
        <a:p>
          <a:endParaRPr lang="zh-CN" altLang="en-US"/>
        </a:p>
      </dgm:t>
    </dgm:pt>
    <dgm:pt modelId="{62A98629-18D0-42F6-AB50-9A3C14C53102}">
      <dgm:prSet phldrT="[文本]" custT="1"/>
      <dgm:spPr>
        <a:xfrm>
          <a:off x="5086" y="2103660"/>
          <a:ext cx="1490792" cy="1086044"/>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364366" y="1384177"/>
          <a:ext cx="2172089" cy="1086044"/>
        </a:xfrm>
        <a:solidFill>
          <a:srgbClr val="CCFF99"/>
        </a:solidFill>
        <a:ln w="25400" cap="flat" cmpd="sng" algn="ctr">
          <a:noFill/>
          <a:prstDash val="solid"/>
        </a:ln>
        <a:effectLst/>
      </dgm:spPr>
      <dgm:t>
        <a:bodyPr/>
        <a:lstStyle/>
        <a:p>
          <a:pPr algn="l"/>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是否建立风险分级管控制度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221635">
          <a:off x="1366223" y="2268264"/>
          <a:ext cx="1127797" cy="37353"/>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5E2DE6C5-A992-4C90-9600-3047E6C7B68A}">
      <dgm:prSet custT="1"/>
      <dgm:spPr>
        <a:xfrm>
          <a:off x="2362021" y="2810610"/>
          <a:ext cx="2172089" cy="1086044"/>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制度是否以正式文件发布</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698DE50F-EFD5-425A-A2B1-F01729E51234}" cxnId="{CD941F94-3261-4EC3-B1AC-7D033040C591}" type="parTrans">
      <dgm:prSet/>
      <dgm:spPr>
        <a:xfrm rot="2353290">
          <a:off x="1369936" y="2981480"/>
          <a:ext cx="1118025" cy="37353"/>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E1440136-F6F7-4EF6-94DF-136C03D2B956}" cxnId="{CD941F94-3261-4EC3-B1AC-7D033040C591}" type="sibTrans">
      <dgm:prSet/>
      <dgm:spPr/>
      <dgm:t>
        <a:bodyPr/>
        <a:lstStyle/>
        <a:p>
          <a:endParaRPr lang="zh-CN" altLang="en-US"/>
        </a:p>
      </dgm:t>
    </dgm:pt>
    <dgm:pt modelId="{663A2528-D76A-4ED2-AE4D-E13C7085C282}">
      <dgm:prSet custT="1"/>
      <dgm:spPr>
        <a:solidFill>
          <a:srgbClr val="CCFF99"/>
        </a:solidFill>
      </dgm:spPr>
      <dgm:t>
        <a:bodyPr/>
        <a:lstStyle/>
        <a:p>
          <a:pPr algn="l"/>
          <a:r>
            <a:rPr lang="zh-CN" altLang="en-US" sz="1800" b="1" dirty="0" smtClean="0">
              <a:solidFill>
                <a:schemeClr val="tx1"/>
              </a:solidFill>
              <a:latin typeface="仿宋" panose="02010609060101010101" pitchFamily="49" charset="-122"/>
              <a:ea typeface="仿宋" panose="02010609060101010101" pitchFamily="49" charset="-122"/>
            </a:rPr>
            <a:t>制度是否符合企业实际</a:t>
          </a:r>
          <a:endParaRPr lang="zh-CN" altLang="en-US" sz="1800" b="1" dirty="0">
            <a:solidFill>
              <a:schemeClr val="tx1"/>
            </a:solidFill>
            <a:latin typeface="仿宋" panose="02010609060101010101" pitchFamily="49" charset="-122"/>
            <a:ea typeface="仿宋" panose="02010609060101010101" pitchFamily="49" charset="-122"/>
          </a:endParaRPr>
        </a:p>
      </dgm:t>
    </dgm:pt>
    <dgm:pt modelId="{A37DFB5F-08A1-4CBA-A3B8-1E23BB31E012}" cxnId="{CFC6B6ED-E885-4ED2-8A4E-AA99F0F49D9B}" type="parTrans">
      <dgm:prSet/>
      <dgm:spPr>
        <a:xfrm rot="19221635">
          <a:off x="1366223" y="2268264"/>
          <a:ext cx="1127797" cy="37353"/>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855A8F6D-9482-440E-905A-741A4F5BB40A}" cxnId="{CFC6B6ED-E885-4ED2-8A4E-AA99F0F49D9B}"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10" custLinFactNeighborY="3566">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3"/>
      <dgm:spPr>
        <a:custGeom>
          <a:avLst/>
          <a:gdLst/>
          <a:ahLst/>
          <a:cxnLst/>
          <a:rect l="0" t="0" r="0" b="0"/>
          <a:pathLst>
            <a:path>
              <a:moveTo>
                <a:pt x="0" y="18676"/>
              </a:moveTo>
              <a:lnTo>
                <a:pt x="1127797" y="18676"/>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3"/>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3" custScaleY="61508" custLinFactNeighborX="108" custLinFactNeighborY="-5990">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42E0756A-36B5-4DAE-AC92-CB25A3C6CF80}" type="pres">
      <dgm:prSet presAssocID="{A37DFB5F-08A1-4CBA-A3B8-1E23BB31E012}" presName="conn2-1" presStyleLbl="parChTrans1D2" presStyleIdx="1" presStyleCnt="3"/>
      <dgm:spPr>
        <a:custGeom>
          <a:avLst/>
          <a:gdLst/>
          <a:ahLst/>
          <a:cxnLst/>
          <a:rect l="0" t="0" r="0" b="0"/>
          <a:pathLst>
            <a:path>
              <a:moveTo>
                <a:pt x="0" y="18676"/>
              </a:moveTo>
              <a:lnTo>
                <a:pt x="1127797" y="18676"/>
              </a:lnTo>
            </a:path>
          </a:pathLst>
        </a:custGeom>
      </dgm:spPr>
      <dgm:t>
        <a:bodyPr/>
        <a:lstStyle/>
        <a:p>
          <a:endParaRPr lang="zh-CN" altLang="en-US"/>
        </a:p>
      </dgm:t>
    </dgm:pt>
    <dgm:pt modelId="{D6AAAA61-5F43-4AA9-B9F0-B2930B735F18}" type="pres">
      <dgm:prSet presAssocID="{A37DFB5F-08A1-4CBA-A3B8-1E23BB31E012}" presName="connTx" presStyleLbl="parChTrans1D2" presStyleIdx="1" presStyleCnt="3"/>
      <dgm:spPr/>
      <dgm:t>
        <a:bodyPr/>
        <a:lstStyle/>
        <a:p>
          <a:endParaRPr lang="zh-CN" altLang="en-US"/>
        </a:p>
      </dgm:t>
    </dgm:pt>
    <dgm:pt modelId="{4961489D-242E-4F2D-A4F4-01EA72030AFB}" type="pres">
      <dgm:prSet presAssocID="{663A2528-D76A-4ED2-AE4D-E13C7085C282}" presName="root2" presStyleCnt="0"/>
      <dgm:spPr/>
    </dgm:pt>
    <dgm:pt modelId="{6C1DEE2A-FACD-4E15-9067-CEB1F0486583}" type="pres">
      <dgm:prSet presAssocID="{663A2528-D76A-4ED2-AE4D-E13C7085C282}" presName="LevelTwoTextNode" presStyleLbl="node2" presStyleIdx="1" presStyleCnt="3" custScaleY="61508" custLinFactNeighborX="108" custLinFactNeighborY="3479">
        <dgm:presLayoutVars>
          <dgm:chPref val="3"/>
        </dgm:presLayoutVars>
      </dgm:prSet>
      <dgm:spPr/>
      <dgm:t>
        <a:bodyPr/>
        <a:lstStyle/>
        <a:p>
          <a:endParaRPr lang="zh-CN" altLang="en-US"/>
        </a:p>
      </dgm:t>
    </dgm:pt>
    <dgm:pt modelId="{A432FEAF-83FB-4C01-8677-E705D9585069}" type="pres">
      <dgm:prSet presAssocID="{663A2528-D76A-4ED2-AE4D-E13C7085C282}" presName="level3hierChild" presStyleCnt="0"/>
      <dgm:spPr/>
    </dgm:pt>
    <dgm:pt modelId="{F5A61237-5B84-4B25-8D1B-D7C60F099EAB}" type="pres">
      <dgm:prSet presAssocID="{698DE50F-EFD5-425A-A2B1-F01729E51234}" presName="conn2-1" presStyleLbl="parChTrans1D2" presStyleIdx="2" presStyleCnt="3"/>
      <dgm:spPr>
        <a:custGeom>
          <a:avLst/>
          <a:gdLst/>
          <a:ahLst/>
          <a:cxnLst/>
          <a:rect l="0" t="0" r="0" b="0"/>
          <a:pathLst>
            <a:path>
              <a:moveTo>
                <a:pt x="0" y="18676"/>
              </a:moveTo>
              <a:lnTo>
                <a:pt x="1118025" y="18676"/>
              </a:lnTo>
            </a:path>
          </a:pathLst>
        </a:custGeom>
      </dgm:spPr>
      <dgm:t>
        <a:bodyPr/>
        <a:lstStyle/>
        <a:p>
          <a:endParaRPr lang="zh-CN" altLang="en-US"/>
        </a:p>
      </dgm:t>
    </dgm:pt>
    <dgm:pt modelId="{7ED93C58-54C9-4553-80B0-B9E9D0076965}" type="pres">
      <dgm:prSet presAssocID="{698DE50F-EFD5-425A-A2B1-F01729E51234}" presName="connTx" presStyleLbl="parChTrans1D2" presStyleIdx="2" presStyleCnt="3"/>
      <dgm:spPr/>
      <dgm:t>
        <a:bodyPr/>
        <a:lstStyle/>
        <a:p>
          <a:endParaRPr lang="zh-CN" altLang="en-US"/>
        </a:p>
      </dgm:t>
    </dgm:pt>
    <dgm:pt modelId="{6C65B192-3286-4726-B79F-38954EC4F88F}" type="pres">
      <dgm:prSet presAssocID="{5E2DE6C5-A992-4C90-9600-3047E6C7B68A}" presName="root2" presStyleCnt="0"/>
      <dgm:spPr/>
    </dgm:pt>
    <dgm:pt modelId="{9B0939D6-1FDE-4695-A4CD-2446318683A6}" type="pres">
      <dgm:prSet presAssocID="{5E2DE6C5-A992-4C90-9600-3047E6C7B68A}" presName="LevelTwoTextNode" presStyleLbl="node2" presStyleIdx="2" presStyleCnt="3" custScaleY="60971" custLinFactNeighborY="10352">
        <dgm:presLayoutVars>
          <dgm:chPref val="3"/>
        </dgm:presLayoutVars>
      </dgm:prSet>
      <dgm:spPr>
        <a:prstGeom prst="roundRect">
          <a:avLst>
            <a:gd name="adj" fmla="val 10000"/>
          </a:avLst>
        </a:prstGeom>
      </dgm:spPr>
      <dgm:t>
        <a:bodyPr/>
        <a:lstStyle/>
        <a:p>
          <a:endParaRPr lang="zh-CN" altLang="en-US"/>
        </a:p>
      </dgm:t>
    </dgm:pt>
    <dgm:pt modelId="{93009D84-8D5F-4948-AA40-DC1580428D41}" type="pres">
      <dgm:prSet presAssocID="{5E2DE6C5-A992-4C90-9600-3047E6C7B68A}" presName="level3hierChild" presStyleCnt="0"/>
      <dgm:spPr/>
    </dgm:pt>
  </dgm:ptLst>
  <dgm:cxnLst>
    <dgm:cxn modelId="{08A0F243-E103-4B96-B0FC-5EE8A8DFCD0C}" type="presOf" srcId="{698DE50F-EFD5-425A-A2B1-F01729E51234}" destId="{F5A61237-5B84-4B25-8D1B-D7C60F099EAB}" srcOrd="0" destOrd="0" presId="urn:microsoft.com/office/officeart/2005/8/layout/hierarchy2#46"/>
    <dgm:cxn modelId="{CD941F94-3261-4EC3-B1AC-7D033040C591}" srcId="{62A98629-18D0-42F6-AB50-9A3C14C53102}" destId="{5E2DE6C5-A992-4C90-9600-3047E6C7B68A}" srcOrd="2" destOrd="0" parTransId="{698DE50F-EFD5-425A-A2B1-F01729E51234}" sibTransId="{E1440136-F6F7-4EF6-94DF-136C03D2B956}"/>
    <dgm:cxn modelId="{7DF25CC2-AB9D-4A38-B1A8-74EB879983A6}" type="presOf" srcId="{A37DFB5F-08A1-4CBA-A3B8-1E23BB31E012}" destId="{D6AAAA61-5F43-4AA9-B9F0-B2930B735F18}" srcOrd="1" destOrd="0" presId="urn:microsoft.com/office/officeart/2005/8/layout/hierarchy2#46"/>
    <dgm:cxn modelId="{2DDDE94B-79F7-4101-A87F-E300B2D5BA70}" type="presOf" srcId="{FF8B7039-A726-4944-9AD6-3343CF91EA2A}" destId="{37BF3FA9-E870-492A-ADC2-F4F1F206507E}" srcOrd="0" destOrd="0" presId="urn:microsoft.com/office/officeart/2005/8/layout/hierarchy2#46"/>
    <dgm:cxn modelId="{907EE0B3-44F2-41E8-90B1-72AA3D2FCC9E}" type="presOf" srcId="{698DE50F-EFD5-425A-A2B1-F01729E51234}" destId="{7ED93C58-54C9-4553-80B0-B9E9D0076965}" srcOrd="1" destOrd="0" presId="urn:microsoft.com/office/officeart/2005/8/layout/hierarchy2#46"/>
    <dgm:cxn modelId="{42DEDED5-22F3-4FFC-BAF6-8F83A0C6EADF}" type="presOf" srcId="{5E2DE6C5-A992-4C90-9600-3047E6C7B68A}" destId="{9B0939D6-1FDE-4695-A4CD-2446318683A6}" srcOrd="0" destOrd="0" presId="urn:microsoft.com/office/officeart/2005/8/layout/hierarchy2#46"/>
    <dgm:cxn modelId="{829BE3B5-838A-44E4-85C0-AA357B621FF9}" type="presOf" srcId="{663A2528-D76A-4ED2-AE4D-E13C7085C282}" destId="{6C1DEE2A-FACD-4E15-9067-CEB1F0486583}" srcOrd="0" destOrd="0" presId="urn:microsoft.com/office/officeart/2005/8/layout/hierarchy2#46"/>
    <dgm:cxn modelId="{BF063754-B932-4DD9-BC2D-0BB1984B37AA}" type="presOf" srcId="{62A98629-18D0-42F6-AB50-9A3C14C53102}" destId="{4B5BF457-6258-4A4D-B916-9F5B99378113}" srcOrd="0" destOrd="0" presId="urn:microsoft.com/office/officeart/2005/8/layout/hierarchy2#46"/>
    <dgm:cxn modelId="{ABCDE223-4397-4493-A8F7-0C538D61B3CA}" type="presOf" srcId="{7B0F4CF5-4DD3-4F26-8322-CB4E70B423C3}" destId="{87AEF911-1688-4383-9042-E9AFA32BB363}" srcOrd="0" destOrd="0" presId="urn:microsoft.com/office/officeart/2005/8/layout/hierarchy2#46"/>
    <dgm:cxn modelId="{D3E324F5-BEB9-42E0-AC38-32E091BDF9E3}" type="presOf" srcId="{E5191D91-2AB5-465E-8FAC-2DC3665AE001}" destId="{77CF99C5-9BC5-49AF-90C4-3D9AC965C324}" srcOrd="0" destOrd="0" presId="urn:microsoft.com/office/officeart/2005/8/layout/hierarchy2#46"/>
    <dgm:cxn modelId="{ABB3F7FF-808D-451B-BCFF-600399C68150}" srcId="{E5191D91-2AB5-465E-8FAC-2DC3665AE001}" destId="{62A98629-18D0-42F6-AB50-9A3C14C53102}" srcOrd="0" destOrd="0" parTransId="{6211AE76-1FAE-4F6E-9B72-C584C99FA1A5}" sibTransId="{26983654-6E1F-4F2B-A813-F7781526A142}"/>
    <dgm:cxn modelId="{39A66035-ADC6-47D1-A1EC-F9059B66DC2D}" type="presOf" srcId="{A37DFB5F-08A1-4CBA-A3B8-1E23BB31E012}" destId="{42E0756A-36B5-4DAE-AC92-CB25A3C6CF80}" srcOrd="0" destOrd="0" presId="urn:microsoft.com/office/officeart/2005/8/layout/hierarchy2#46"/>
    <dgm:cxn modelId="{CFC6B6ED-E885-4ED2-8A4E-AA99F0F49D9B}" srcId="{62A98629-18D0-42F6-AB50-9A3C14C53102}" destId="{663A2528-D76A-4ED2-AE4D-E13C7085C282}" srcOrd="1" destOrd="0" parTransId="{A37DFB5F-08A1-4CBA-A3B8-1E23BB31E012}" sibTransId="{855A8F6D-9482-440E-905A-741A4F5BB40A}"/>
    <dgm:cxn modelId="{C72451BF-FA5F-428F-8564-D84956DADC81}" srcId="{62A98629-18D0-42F6-AB50-9A3C14C53102}" destId="{7B0F4CF5-4DD3-4F26-8322-CB4E70B423C3}" srcOrd="0" destOrd="0" parTransId="{FF8B7039-A726-4944-9AD6-3343CF91EA2A}" sibTransId="{25C4D740-192F-46F4-8779-B7F714185137}"/>
    <dgm:cxn modelId="{6DC90F3D-F1AB-423D-BCFF-9BAAB747E69E}" type="presOf" srcId="{FF8B7039-A726-4944-9AD6-3343CF91EA2A}" destId="{96E934D9-C026-43F9-8093-BBFD00A6DE88}" srcOrd="1" destOrd="0" presId="urn:microsoft.com/office/officeart/2005/8/layout/hierarchy2#46"/>
    <dgm:cxn modelId="{9F9252B7-E634-442B-B22C-B9BBC5E19983}" type="presParOf" srcId="{77CF99C5-9BC5-49AF-90C4-3D9AC965C324}" destId="{818C86E1-140B-4326-81E1-B2F44B94A021}" srcOrd="0" destOrd="0" presId="urn:microsoft.com/office/officeart/2005/8/layout/hierarchy2#46"/>
    <dgm:cxn modelId="{BC479C20-CFF9-4EAA-9A91-1E814E5D7B9A}" type="presParOf" srcId="{818C86E1-140B-4326-81E1-B2F44B94A021}" destId="{4B5BF457-6258-4A4D-B916-9F5B99378113}" srcOrd="0" destOrd="0" presId="urn:microsoft.com/office/officeart/2005/8/layout/hierarchy2#46"/>
    <dgm:cxn modelId="{11671A80-045B-4D44-A3D1-32176F9FC7D0}" type="presParOf" srcId="{818C86E1-140B-4326-81E1-B2F44B94A021}" destId="{AF307F41-40E6-4ED2-A84C-382271EA4834}" srcOrd="1" destOrd="0" presId="urn:microsoft.com/office/officeart/2005/8/layout/hierarchy2#46"/>
    <dgm:cxn modelId="{D6E9AA33-8658-41F8-94E3-0849DCEB32A3}" type="presParOf" srcId="{AF307F41-40E6-4ED2-A84C-382271EA4834}" destId="{37BF3FA9-E870-492A-ADC2-F4F1F206507E}" srcOrd="0" destOrd="0" presId="urn:microsoft.com/office/officeart/2005/8/layout/hierarchy2#46"/>
    <dgm:cxn modelId="{96DF41F3-56AD-4F4F-806E-EB201314D8B5}" type="presParOf" srcId="{37BF3FA9-E870-492A-ADC2-F4F1F206507E}" destId="{96E934D9-C026-43F9-8093-BBFD00A6DE88}" srcOrd="0" destOrd="0" presId="urn:microsoft.com/office/officeart/2005/8/layout/hierarchy2#46"/>
    <dgm:cxn modelId="{52E24EE9-C257-4078-980B-78E12F201295}" type="presParOf" srcId="{AF307F41-40E6-4ED2-A84C-382271EA4834}" destId="{A523A6DA-8812-4AB2-9BD3-3FC45AA3A920}" srcOrd="1" destOrd="0" presId="urn:microsoft.com/office/officeart/2005/8/layout/hierarchy2#46"/>
    <dgm:cxn modelId="{D38EC756-BFBA-4353-8BCA-F94D9BDA978F}" type="presParOf" srcId="{A523A6DA-8812-4AB2-9BD3-3FC45AA3A920}" destId="{87AEF911-1688-4383-9042-E9AFA32BB363}" srcOrd="0" destOrd="0" presId="urn:microsoft.com/office/officeart/2005/8/layout/hierarchy2#46"/>
    <dgm:cxn modelId="{008733F5-F83D-429E-B06F-E8D603B259AE}" type="presParOf" srcId="{A523A6DA-8812-4AB2-9BD3-3FC45AA3A920}" destId="{85C02209-86AD-4D6C-9EC2-85BD841A2F4B}" srcOrd="1" destOrd="0" presId="urn:microsoft.com/office/officeart/2005/8/layout/hierarchy2#46"/>
    <dgm:cxn modelId="{1F429329-6E56-4705-85EB-F19327F41970}" type="presParOf" srcId="{AF307F41-40E6-4ED2-A84C-382271EA4834}" destId="{42E0756A-36B5-4DAE-AC92-CB25A3C6CF80}" srcOrd="2" destOrd="0" presId="urn:microsoft.com/office/officeart/2005/8/layout/hierarchy2#46"/>
    <dgm:cxn modelId="{3DA0AE4C-E968-4E5C-BA62-F49B6246C66E}" type="presParOf" srcId="{42E0756A-36B5-4DAE-AC92-CB25A3C6CF80}" destId="{D6AAAA61-5F43-4AA9-B9F0-B2930B735F18}" srcOrd="0" destOrd="0" presId="urn:microsoft.com/office/officeart/2005/8/layout/hierarchy2#46"/>
    <dgm:cxn modelId="{A303CF2C-4D51-43B7-A2FA-F0209E651E6E}" type="presParOf" srcId="{AF307F41-40E6-4ED2-A84C-382271EA4834}" destId="{4961489D-242E-4F2D-A4F4-01EA72030AFB}" srcOrd="3" destOrd="0" presId="urn:microsoft.com/office/officeart/2005/8/layout/hierarchy2#46"/>
    <dgm:cxn modelId="{1AC85C47-C384-4750-8DF2-F614A350AC05}" type="presParOf" srcId="{4961489D-242E-4F2D-A4F4-01EA72030AFB}" destId="{6C1DEE2A-FACD-4E15-9067-CEB1F0486583}" srcOrd="0" destOrd="0" presId="urn:microsoft.com/office/officeart/2005/8/layout/hierarchy2#46"/>
    <dgm:cxn modelId="{5F8C8D03-FD64-4D91-B316-786619D01231}" type="presParOf" srcId="{4961489D-242E-4F2D-A4F4-01EA72030AFB}" destId="{A432FEAF-83FB-4C01-8677-E705D9585069}" srcOrd="1" destOrd="0" presId="urn:microsoft.com/office/officeart/2005/8/layout/hierarchy2#46"/>
    <dgm:cxn modelId="{EE0D5488-CCE4-46BF-AAF9-6B218AA25F48}" type="presParOf" srcId="{AF307F41-40E6-4ED2-A84C-382271EA4834}" destId="{F5A61237-5B84-4B25-8D1B-D7C60F099EAB}" srcOrd="4" destOrd="0" presId="urn:microsoft.com/office/officeart/2005/8/layout/hierarchy2#46"/>
    <dgm:cxn modelId="{5299BCF0-4955-469B-9570-1EFD20FD0E0A}" type="presParOf" srcId="{F5A61237-5B84-4B25-8D1B-D7C60F099EAB}" destId="{7ED93C58-54C9-4553-80B0-B9E9D0076965}" srcOrd="0" destOrd="0" presId="urn:microsoft.com/office/officeart/2005/8/layout/hierarchy2#46"/>
    <dgm:cxn modelId="{9795FD6C-7EE8-456B-A609-527D050228FB}" type="presParOf" srcId="{AF307F41-40E6-4ED2-A84C-382271EA4834}" destId="{6C65B192-3286-4726-B79F-38954EC4F88F}" srcOrd="5" destOrd="0" presId="urn:microsoft.com/office/officeart/2005/8/layout/hierarchy2#46"/>
    <dgm:cxn modelId="{761A53AB-9394-4EC7-A2C9-F46CE3AD28C1}" type="presParOf" srcId="{6C65B192-3286-4726-B79F-38954EC4F88F}" destId="{9B0939D6-1FDE-4695-A4CD-2446318683A6}" srcOrd="0" destOrd="0" presId="urn:microsoft.com/office/officeart/2005/8/layout/hierarchy2#46"/>
    <dgm:cxn modelId="{430F794A-A99A-45F8-8651-4EA4FEE82339}" type="presParOf" srcId="{6C65B192-3286-4726-B79F-38954EC4F88F}" destId="{93009D84-8D5F-4948-AA40-DC1580428D41}" srcOrd="1" destOrd="0" presId="urn:microsoft.com/office/officeart/2005/8/layout/hierarchy2#4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47" loCatId="hierarchy" qsTypeId="urn:microsoft.com/office/officeart/2005/8/quickstyle/simple1#68" qsCatId="simple" csTypeId="urn:microsoft.com/office/officeart/2005/8/colors/accent1_2#75"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风险排查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855599"/>
          <a:ext cx="2069702" cy="584566"/>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是否开展风险排查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8450317">
          <a:off x="1158770" y="1665130"/>
          <a:ext cx="1357502"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1771484"/>
          <a:ext cx="2069702" cy="89281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重大危险源及重点危险部位是否排查全面</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1571333">
          <a:off x="1424260" y="2200135"/>
          <a:ext cx="826523"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3872">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1203"/>
              </a:moveTo>
              <a:lnTo>
                <a:pt x="1357502"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56488" custLinFactNeighborX="-5463"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1203"/>
              </a:moveTo>
              <a:lnTo>
                <a:pt x="826523"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4911"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A44664D1-8EBF-40F2-8EA3-7274726B4BF7}" type="presOf" srcId="{E5191D91-2AB5-465E-8FAC-2DC3665AE001}" destId="{77CF99C5-9BC5-49AF-90C4-3D9AC965C324}" srcOrd="0" destOrd="0" presId="urn:microsoft.com/office/officeart/2005/8/layout/hierarchy2#47"/>
    <dgm:cxn modelId="{AC9490AC-E821-42B7-995B-405DCE958927}" type="presOf" srcId="{F28B4D27-E2AE-4F58-86E9-4F14C054A183}" destId="{921A6A9E-EDA9-4420-A0AA-295C47B5D507}" srcOrd="1" destOrd="0" presId="urn:microsoft.com/office/officeart/2005/8/layout/hierarchy2#47"/>
    <dgm:cxn modelId="{ABB3F7FF-808D-451B-BCFF-600399C68150}" srcId="{E5191D91-2AB5-465E-8FAC-2DC3665AE001}" destId="{62A98629-18D0-42F6-AB50-9A3C14C53102}" srcOrd="0" destOrd="0" parTransId="{6211AE76-1FAE-4F6E-9B72-C584C99FA1A5}" sibTransId="{26983654-6E1F-4F2B-A813-F7781526A142}"/>
    <dgm:cxn modelId="{FBB2B764-BA3F-40AD-A4CC-B2923B1204FB}" type="presOf" srcId="{62A98629-18D0-42F6-AB50-9A3C14C53102}" destId="{4B5BF457-6258-4A4D-B916-9F5B99378113}" srcOrd="0" destOrd="0" presId="urn:microsoft.com/office/officeart/2005/8/layout/hierarchy2#47"/>
    <dgm:cxn modelId="{0166256B-8279-4DA1-A75F-795CEB80E819}" type="presOf" srcId="{FF8B7039-A726-4944-9AD6-3343CF91EA2A}" destId="{96E934D9-C026-43F9-8093-BBFD00A6DE88}" srcOrd="1" destOrd="0" presId="urn:microsoft.com/office/officeart/2005/8/layout/hierarchy2#47"/>
    <dgm:cxn modelId="{C72451BF-FA5F-428F-8564-D84956DADC81}" srcId="{62A98629-18D0-42F6-AB50-9A3C14C53102}" destId="{7B0F4CF5-4DD3-4F26-8322-CB4E70B423C3}" srcOrd="0" destOrd="0" parTransId="{FF8B7039-A726-4944-9AD6-3343CF91EA2A}" sibTransId="{25C4D740-192F-46F4-8779-B7F714185137}"/>
    <dgm:cxn modelId="{29FEFD04-EC6C-423C-A63B-807FA5E715EA}" srcId="{62A98629-18D0-42F6-AB50-9A3C14C53102}" destId="{6530FF29-663A-4218-8C9D-4869A1EFC792}" srcOrd="1" destOrd="0" parTransId="{F28B4D27-E2AE-4F58-86E9-4F14C054A183}" sibTransId="{B9DA55E2-2DEA-41AA-B845-50EBAF008A74}"/>
    <dgm:cxn modelId="{41096683-BD05-4BD3-B9B4-7A15615369A4}" type="presOf" srcId="{6530FF29-663A-4218-8C9D-4869A1EFC792}" destId="{C318110E-20E2-4A11-B1AE-F63C2355E246}" srcOrd="0" destOrd="0" presId="urn:microsoft.com/office/officeart/2005/8/layout/hierarchy2#47"/>
    <dgm:cxn modelId="{279276F3-FD23-4973-822F-1DEBFB050B76}" type="presOf" srcId="{7B0F4CF5-4DD3-4F26-8322-CB4E70B423C3}" destId="{87AEF911-1688-4383-9042-E9AFA32BB363}" srcOrd="0" destOrd="0" presId="urn:microsoft.com/office/officeart/2005/8/layout/hierarchy2#47"/>
    <dgm:cxn modelId="{CD5407AB-3044-4A29-A650-8BAABF508C17}" type="presOf" srcId="{F28B4D27-E2AE-4F58-86E9-4F14C054A183}" destId="{FCDBD1BF-342E-4A3E-974C-C663FB14A07A}" srcOrd="0" destOrd="0" presId="urn:microsoft.com/office/officeart/2005/8/layout/hierarchy2#47"/>
    <dgm:cxn modelId="{E4BAC87C-92B7-4FA4-B05A-CCFC6BF4CE89}" type="presOf" srcId="{FF8B7039-A726-4944-9AD6-3343CF91EA2A}" destId="{37BF3FA9-E870-492A-ADC2-F4F1F206507E}" srcOrd="0" destOrd="0" presId="urn:microsoft.com/office/officeart/2005/8/layout/hierarchy2#47"/>
    <dgm:cxn modelId="{95680BAD-DC34-4B78-B122-8931EA540126}" type="presParOf" srcId="{77CF99C5-9BC5-49AF-90C4-3D9AC965C324}" destId="{818C86E1-140B-4326-81E1-B2F44B94A021}" srcOrd="0" destOrd="0" presId="urn:microsoft.com/office/officeart/2005/8/layout/hierarchy2#47"/>
    <dgm:cxn modelId="{96AAEEBA-1E79-4451-A12B-99E216D797CE}" type="presParOf" srcId="{818C86E1-140B-4326-81E1-B2F44B94A021}" destId="{4B5BF457-6258-4A4D-B916-9F5B99378113}" srcOrd="0" destOrd="0" presId="urn:microsoft.com/office/officeart/2005/8/layout/hierarchy2#47"/>
    <dgm:cxn modelId="{C24C29DB-05F9-4436-A599-0C6DB2B2CEB1}" type="presParOf" srcId="{818C86E1-140B-4326-81E1-B2F44B94A021}" destId="{AF307F41-40E6-4ED2-A84C-382271EA4834}" srcOrd="1" destOrd="0" presId="urn:microsoft.com/office/officeart/2005/8/layout/hierarchy2#47"/>
    <dgm:cxn modelId="{4B871C0B-B788-4F50-8816-2F7A7C7A5062}" type="presParOf" srcId="{AF307F41-40E6-4ED2-A84C-382271EA4834}" destId="{37BF3FA9-E870-492A-ADC2-F4F1F206507E}" srcOrd="0" destOrd="0" presId="urn:microsoft.com/office/officeart/2005/8/layout/hierarchy2#47"/>
    <dgm:cxn modelId="{0478EAD0-E74B-41B2-B1ED-B7C58076A53E}" type="presParOf" srcId="{37BF3FA9-E870-492A-ADC2-F4F1F206507E}" destId="{96E934D9-C026-43F9-8093-BBFD00A6DE88}" srcOrd="0" destOrd="0" presId="urn:microsoft.com/office/officeart/2005/8/layout/hierarchy2#47"/>
    <dgm:cxn modelId="{B8967880-9F27-4A3B-B98B-6A3713E41C44}" type="presParOf" srcId="{AF307F41-40E6-4ED2-A84C-382271EA4834}" destId="{A523A6DA-8812-4AB2-9BD3-3FC45AA3A920}" srcOrd="1" destOrd="0" presId="urn:microsoft.com/office/officeart/2005/8/layout/hierarchy2#47"/>
    <dgm:cxn modelId="{1160A04B-1E35-4646-94BE-AE3DD05B4A89}" type="presParOf" srcId="{A523A6DA-8812-4AB2-9BD3-3FC45AA3A920}" destId="{87AEF911-1688-4383-9042-E9AFA32BB363}" srcOrd="0" destOrd="0" presId="urn:microsoft.com/office/officeart/2005/8/layout/hierarchy2#47"/>
    <dgm:cxn modelId="{7FD8D9B6-979E-43CC-ADC0-A8E047A66904}" type="presParOf" srcId="{A523A6DA-8812-4AB2-9BD3-3FC45AA3A920}" destId="{85C02209-86AD-4D6C-9EC2-85BD841A2F4B}" srcOrd="1" destOrd="0" presId="urn:microsoft.com/office/officeart/2005/8/layout/hierarchy2#47"/>
    <dgm:cxn modelId="{7C22D988-8AF8-4F90-975A-2311FF130B74}" type="presParOf" srcId="{AF307F41-40E6-4ED2-A84C-382271EA4834}" destId="{FCDBD1BF-342E-4A3E-974C-C663FB14A07A}" srcOrd="2" destOrd="0" presId="urn:microsoft.com/office/officeart/2005/8/layout/hierarchy2#47"/>
    <dgm:cxn modelId="{E47B7359-9BAB-43BF-A3EC-A6D37E2512FA}" type="presParOf" srcId="{FCDBD1BF-342E-4A3E-974C-C663FB14A07A}" destId="{921A6A9E-EDA9-4420-A0AA-295C47B5D507}" srcOrd="0" destOrd="0" presId="urn:microsoft.com/office/officeart/2005/8/layout/hierarchy2#47"/>
    <dgm:cxn modelId="{336D0B0E-D1DC-4C9F-B46F-9C4943A53652}" type="presParOf" srcId="{AF307F41-40E6-4ED2-A84C-382271EA4834}" destId="{6CF55E60-E206-494B-9DDC-E35A979BBA8C}" srcOrd="3" destOrd="0" presId="urn:microsoft.com/office/officeart/2005/8/layout/hierarchy2#47"/>
    <dgm:cxn modelId="{B8ADFEE5-19FA-47DA-9EB4-C37CA6A28718}" type="presParOf" srcId="{6CF55E60-E206-494B-9DDC-E35A979BBA8C}" destId="{C318110E-20E2-4A11-B1AE-F63C2355E246}" srcOrd="0" destOrd="0" presId="urn:microsoft.com/office/officeart/2005/8/layout/hierarchy2#47"/>
    <dgm:cxn modelId="{D1767C8E-622D-4759-A3C7-E62D26E3EC48}" type="presParOf" srcId="{6CF55E60-E206-494B-9DDC-E35A979BBA8C}" destId="{D8AD1027-AC41-40D0-9A79-8872DA79B9AE}" srcOrd="1" destOrd="0" presId="urn:microsoft.com/office/officeart/2005/8/layout/hierarchy2#47"/>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47" loCatId="hierarchy" qsTypeId="urn:microsoft.com/office/officeart/2005/8/quickstyle/simple1#68" qsCatId="simple" csTypeId="urn:microsoft.com/office/officeart/2005/8/colors/accent1_2#75"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评价分级</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855599"/>
          <a:ext cx="2069702" cy="584566"/>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是否按要求评价</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8450317">
          <a:off x="1158770" y="1665130"/>
          <a:ext cx="1357502"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1771484"/>
          <a:ext cx="2069702" cy="89281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重大危险源及重点危险部位是否排查全面</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1571333">
          <a:off x="1424260" y="2200135"/>
          <a:ext cx="826523"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9306BA33-B6A5-4B87-BA81-79C59959DEED}">
      <dgm:prSet phldrT="[文本]" custT="1"/>
      <dgm:spPr>
        <a:xfrm>
          <a:off x="2250768" y="2886370"/>
          <a:ext cx="2069702" cy="714026"/>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风险等级确定是否准确合理</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6F58AEDA-29DB-4C57-9DDD-0B4B7F1868C9}" cxnId="{D878E4AA-DA3E-4374-B88B-D5DF114FBD11}" type="parTrans">
      <dgm:prSet/>
      <dgm:spPr>
        <a:xfrm rot="3056641">
          <a:off x="1181656" y="2712881"/>
          <a:ext cx="1311730"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97FAFED3-C5C6-4F76-9A81-ABCD0CF8366B}" cxnId="{D878E4AA-DA3E-4374-B88B-D5DF114FBD11}"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3"/>
      <dgm:spPr>
        <a:custGeom>
          <a:avLst/>
          <a:gdLst/>
          <a:ahLst/>
          <a:cxnLst/>
          <a:rect l="0" t="0" r="0" b="0"/>
          <a:pathLst>
            <a:path>
              <a:moveTo>
                <a:pt x="0" y="21203"/>
              </a:moveTo>
              <a:lnTo>
                <a:pt x="1357502"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3"/>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3" custScaleY="56488" custLinFactNeighborX="57"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3"/>
      <dgm:spPr>
        <a:custGeom>
          <a:avLst/>
          <a:gdLst/>
          <a:ahLst/>
          <a:cxnLst/>
          <a:rect l="0" t="0" r="0" b="0"/>
          <a:pathLst>
            <a:path>
              <a:moveTo>
                <a:pt x="0" y="21203"/>
              </a:moveTo>
              <a:lnTo>
                <a:pt x="826523"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3"/>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3"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 modelId="{85DC78F2-C325-4D6C-B0EF-91C3E9F8EC68}" type="pres">
      <dgm:prSet presAssocID="{6F58AEDA-29DB-4C57-9DDD-0B4B7F1868C9}" presName="conn2-1" presStyleLbl="parChTrans1D2" presStyleIdx="2" presStyleCnt="3"/>
      <dgm:spPr>
        <a:custGeom>
          <a:avLst/>
          <a:gdLst/>
          <a:ahLst/>
          <a:cxnLst/>
          <a:rect l="0" t="0" r="0" b="0"/>
          <a:pathLst>
            <a:path>
              <a:moveTo>
                <a:pt x="0" y="21203"/>
              </a:moveTo>
              <a:lnTo>
                <a:pt x="1311730" y="21203"/>
              </a:lnTo>
            </a:path>
          </a:pathLst>
        </a:custGeom>
      </dgm:spPr>
      <dgm:t>
        <a:bodyPr/>
        <a:lstStyle/>
        <a:p>
          <a:endParaRPr lang="zh-CN" altLang="en-US"/>
        </a:p>
      </dgm:t>
    </dgm:pt>
    <dgm:pt modelId="{0605CDA0-F0A7-4502-AD17-3D9344FC5539}" type="pres">
      <dgm:prSet presAssocID="{6F58AEDA-29DB-4C57-9DDD-0B4B7F1868C9}" presName="connTx" presStyleLbl="parChTrans1D2" presStyleIdx="2" presStyleCnt="3"/>
      <dgm:spPr/>
      <dgm:t>
        <a:bodyPr/>
        <a:lstStyle/>
        <a:p>
          <a:endParaRPr lang="zh-CN" altLang="en-US"/>
        </a:p>
      </dgm:t>
    </dgm:pt>
    <dgm:pt modelId="{49AF8F2C-326E-49BA-AD8F-79E756A47C10}" type="pres">
      <dgm:prSet presAssocID="{9306BA33-B6A5-4B87-BA81-79C59959DEED}" presName="root2" presStyleCnt="0"/>
      <dgm:spPr/>
    </dgm:pt>
    <dgm:pt modelId="{1BE8192E-9428-41DA-B4AF-71C28CF9BD0E}" type="pres">
      <dgm:prSet presAssocID="{9306BA33-B6A5-4B87-BA81-79C59959DEED}" presName="LevelTwoTextNode" presStyleLbl="node2" presStyleIdx="2" presStyleCnt="3" custScaleY="68998" custLinFactNeighborX="57" custLinFactNeighborY="14806">
        <dgm:presLayoutVars>
          <dgm:chPref val="3"/>
        </dgm:presLayoutVars>
      </dgm:prSet>
      <dgm:spPr>
        <a:prstGeom prst="roundRect">
          <a:avLst>
            <a:gd name="adj" fmla="val 10000"/>
          </a:avLst>
        </a:prstGeom>
      </dgm:spPr>
      <dgm:t>
        <a:bodyPr/>
        <a:lstStyle/>
        <a:p>
          <a:endParaRPr lang="zh-CN" altLang="en-US"/>
        </a:p>
      </dgm:t>
    </dgm:pt>
    <dgm:pt modelId="{5245D843-CFC1-43A2-A205-252ABC315D86}" type="pres">
      <dgm:prSet presAssocID="{9306BA33-B6A5-4B87-BA81-79C59959DEED}" presName="level3hierChild" presStyleCnt="0"/>
      <dgm:spPr/>
    </dgm:pt>
  </dgm:ptLst>
  <dgm:cxnLst>
    <dgm:cxn modelId="{4E194199-7448-46DB-AA7C-2A8010DA6ED5}" type="presOf" srcId="{FF8B7039-A726-4944-9AD6-3343CF91EA2A}" destId="{37BF3FA9-E870-492A-ADC2-F4F1F206507E}" srcOrd="0" destOrd="0" presId="urn:microsoft.com/office/officeart/2005/8/layout/hierarchy2#47"/>
    <dgm:cxn modelId="{C552689F-0C1D-45CA-B16C-0AD5BF80703D}" type="presOf" srcId="{FF8B7039-A726-4944-9AD6-3343CF91EA2A}" destId="{96E934D9-C026-43F9-8093-BBFD00A6DE88}" srcOrd="1" destOrd="0" presId="urn:microsoft.com/office/officeart/2005/8/layout/hierarchy2#47"/>
    <dgm:cxn modelId="{F50A88A5-B4A9-401F-989A-CE7883E57FA4}" type="presOf" srcId="{6530FF29-663A-4218-8C9D-4869A1EFC792}" destId="{C318110E-20E2-4A11-B1AE-F63C2355E246}" srcOrd="0" destOrd="0" presId="urn:microsoft.com/office/officeart/2005/8/layout/hierarchy2#47"/>
    <dgm:cxn modelId="{9AE6F111-F98D-40F6-9C09-136928F806EF}" type="presOf" srcId="{F28B4D27-E2AE-4F58-86E9-4F14C054A183}" destId="{FCDBD1BF-342E-4A3E-974C-C663FB14A07A}" srcOrd="0" destOrd="0" presId="urn:microsoft.com/office/officeart/2005/8/layout/hierarchy2#47"/>
    <dgm:cxn modelId="{374DE5D4-9484-43F6-A59C-B5549F4D649C}" type="presOf" srcId="{9306BA33-B6A5-4B87-BA81-79C59959DEED}" destId="{1BE8192E-9428-41DA-B4AF-71C28CF9BD0E}" srcOrd="0" destOrd="0" presId="urn:microsoft.com/office/officeart/2005/8/layout/hierarchy2#47"/>
    <dgm:cxn modelId="{29FEFD04-EC6C-423C-A63B-807FA5E715EA}" srcId="{62A98629-18D0-42F6-AB50-9A3C14C53102}" destId="{6530FF29-663A-4218-8C9D-4869A1EFC792}" srcOrd="1" destOrd="0" parTransId="{F28B4D27-E2AE-4F58-86E9-4F14C054A183}" sibTransId="{B9DA55E2-2DEA-41AA-B845-50EBAF008A74}"/>
    <dgm:cxn modelId="{991D9B07-B90A-4B85-AEC8-E4E6DD97AC3D}" type="presOf" srcId="{6F58AEDA-29DB-4C57-9DDD-0B4B7F1868C9}" destId="{0605CDA0-F0A7-4502-AD17-3D9344FC5539}" srcOrd="1" destOrd="0" presId="urn:microsoft.com/office/officeart/2005/8/layout/hierarchy2#47"/>
    <dgm:cxn modelId="{1C5D4391-3051-4F75-A3B5-B301E6917A92}" type="presOf" srcId="{7B0F4CF5-4DD3-4F26-8322-CB4E70B423C3}" destId="{87AEF911-1688-4383-9042-E9AFA32BB363}" srcOrd="0" destOrd="0" presId="urn:microsoft.com/office/officeart/2005/8/layout/hierarchy2#47"/>
    <dgm:cxn modelId="{392954F4-3E5E-469E-854F-ECCEDA4017A3}" type="presOf" srcId="{6F58AEDA-29DB-4C57-9DDD-0B4B7F1868C9}" destId="{85DC78F2-C325-4D6C-B0EF-91C3E9F8EC68}" srcOrd="0" destOrd="0" presId="urn:microsoft.com/office/officeart/2005/8/layout/hierarchy2#47"/>
    <dgm:cxn modelId="{D878E4AA-DA3E-4374-B88B-D5DF114FBD11}" srcId="{62A98629-18D0-42F6-AB50-9A3C14C53102}" destId="{9306BA33-B6A5-4B87-BA81-79C59959DEED}" srcOrd="2" destOrd="0" parTransId="{6F58AEDA-29DB-4C57-9DDD-0B4B7F1868C9}" sibTransId="{97FAFED3-C5C6-4F76-9A81-ABCD0CF8366B}"/>
    <dgm:cxn modelId="{ABB3F7FF-808D-451B-BCFF-600399C68150}" srcId="{E5191D91-2AB5-465E-8FAC-2DC3665AE001}" destId="{62A98629-18D0-42F6-AB50-9A3C14C53102}" srcOrd="0" destOrd="0" parTransId="{6211AE76-1FAE-4F6E-9B72-C584C99FA1A5}" sibTransId="{26983654-6E1F-4F2B-A813-F7781526A142}"/>
    <dgm:cxn modelId="{C9B2C48B-AFAC-4DAE-BE6F-9A295520C74B}" type="presOf" srcId="{62A98629-18D0-42F6-AB50-9A3C14C53102}" destId="{4B5BF457-6258-4A4D-B916-9F5B99378113}" srcOrd="0" destOrd="0" presId="urn:microsoft.com/office/officeart/2005/8/layout/hierarchy2#47"/>
    <dgm:cxn modelId="{209B04D9-30A3-40B2-8910-077E57A21318}" type="presOf" srcId="{F28B4D27-E2AE-4F58-86E9-4F14C054A183}" destId="{921A6A9E-EDA9-4420-A0AA-295C47B5D507}" srcOrd="1" destOrd="0" presId="urn:microsoft.com/office/officeart/2005/8/layout/hierarchy2#47"/>
    <dgm:cxn modelId="{C72451BF-FA5F-428F-8564-D84956DADC81}" srcId="{62A98629-18D0-42F6-AB50-9A3C14C53102}" destId="{7B0F4CF5-4DD3-4F26-8322-CB4E70B423C3}" srcOrd="0" destOrd="0" parTransId="{FF8B7039-A726-4944-9AD6-3343CF91EA2A}" sibTransId="{25C4D740-192F-46F4-8779-B7F714185137}"/>
    <dgm:cxn modelId="{50CB7956-4CB2-4F3E-AE47-51C6637A75A2}" type="presOf" srcId="{E5191D91-2AB5-465E-8FAC-2DC3665AE001}" destId="{77CF99C5-9BC5-49AF-90C4-3D9AC965C324}" srcOrd="0" destOrd="0" presId="urn:microsoft.com/office/officeart/2005/8/layout/hierarchy2#47"/>
    <dgm:cxn modelId="{AF28B871-F042-4752-9A0D-4B774A84E22B}" type="presParOf" srcId="{77CF99C5-9BC5-49AF-90C4-3D9AC965C324}" destId="{818C86E1-140B-4326-81E1-B2F44B94A021}" srcOrd="0" destOrd="0" presId="urn:microsoft.com/office/officeart/2005/8/layout/hierarchy2#47"/>
    <dgm:cxn modelId="{C277C879-9AA8-472E-B787-178FCDF7A56B}" type="presParOf" srcId="{818C86E1-140B-4326-81E1-B2F44B94A021}" destId="{4B5BF457-6258-4A4D-B916-9F5B99378113}" srcOrd="0" destOrd="0" presId="urn:microsoft.com/office/officeart/2005/8/layout/hierarchy2#47"/>
    <dgm:cxn modelId="{0F844F21-FBC0-4E9A-BC0F-CCDECBD8B8E7}" type="presParOf" srcId="{818C86E1-140B-4326-81E1-B2F44B94A021}" destId="{AF307F41-40E6-4ED2-A84C-382271EA4834}" srcOrd="1" destOrd="0" presId="urn:microsoft.com/office/officeart/2005/8/layout/hierarchy2#47"/>
    <dgm:cxn modelId="{9A2E81F2-E339-4795-9C12-A86F66F8D454}" type="presParOf" srcId="{AF307F41-40E6-4ED2-A84C-382271EA4834}" destId="{37BF3FA9-E870-492A-ADC2-F4F1F206507E}" srcOrd="0" destOrd="0" presId="urn:microsoft.com/office/officeart/2005/8/layout/hierarchy2#47"/>
    <dgm:cxn modelId="{5D6EB7C5-0C53-4113-8D40-A856982EAC2F}" type="presParOf" srcId="{37BF3FA9-E870-492A-ADC2-F4F1F206507E}" destId="{96E934D9-C026-43F9-8093-BBFD00A6DE88}" srcOrd="0" destOrd="0" presId="urn:microsoft.com/office/officeart/2005/8/layout/hierarchy2#47"/>
    <dgm:cxn modelId="{990C4858-D735-4121-B4D5-3A4DCB6C1C36}" type="presParOf" srcId="{AF307F41-40E6-4ED2-A84C-382271EA4834}" destId="{A523A6DA-8812-4AB2-9BD3-3FC45AA3A920}" srcOrd="1" destOrd="0" presId="urn:microsoft.com/office/officeart/2005/8/layout/hierarchy2#47"/>
    <dgm:cxn modelId="{DE29889A-431E-45B8-9122-DB201A9D4D8B}" type="presParOf" srcId="{A523A6DA-8812-4AB2-9BD3-3FC45AA3A920}" destId="{87AEF911-1688-4383-9042-E9AFA32BB363}" srcOrd="0" destOrd="0" presId="urn:microsoft.com/office/officeart/2005/8/layout/hierarchy2#47"/>
    <dgm:cxn modelId="{3362834C-9679-4C3F-962E-55A75870230E}" type="presParOf" srcId="{A523A6DA-8812-4AB2-9BD3-3FC45AA3A920}" destId="{85C02209-86AD-4D6C-9EC2-85BD841A2F4B}" srcOrd="1" destOrd="0" presId="urn:microsoft.com/office/officeart/2005/8/layout/hierarchy2#47"/>
    <dgm:cxn modelId="{23296542-D429-436A-BCF5-DF98F5477230}" type="presParOf" srcId="{AF307F41-40E6-4ED2-A84C-382271EA4834}" destId="{FCDBD1BF-342E-4A3E-974C-C663FB14A07A}" srcOrd="2" destOrd="0" presId="urn:microsoft.com/office/officeart/2005/8/layout/hierarchy2#47"/>
    <dgm:cxn modelId="{CF940D7C-34EE-4014-811E-6F97DA92A97E}" type="presParOf" srcId="{FCDBD1BF-342E-4A3E-974C-C663FB14A07A}" destId="{921A6A9E-EDA9-4420-A0AA-295C47B5D507}" srcOrd="0" destOrd="0" presId="urn:microsoft.com/office/officeart/2005/8/layout/hierarchy2#47"/>
    <dgm:cxn modelId="{75F8CE9E-2D33-471A-99E7-11E555B418AB}" type="presParOf" srcId="{AF307F41-40E6-4ED2-A84C-382271EA4834}" destId="{6CF55E60-E206-494B-9DDC-E35A979BBA8C}" srcOrd="3" destOrd="0" presId="urn:microsoft.com/office/officeart/2005/8/layout/hierarchy2#47"/>
    <dgm:cxn modelId="{1B5AE922-A330-4164-B5F0-A794A7C86D5C}" type="presParOf" srcId="{6CF55E60-E206-494B-9DDC-E35A979BBA8C}" destId="{C318110E-20E2-4A11-B1AE-F63C2355E246}" srcOrd="0" destOrd="0" presId="urn:microsoft.com/office/officeart/2005/8/layout/hierarchy2#47"/>
    <dgm:cxn modelId="{CF3E16CE-B6D1-4706-B7A8-8648C1911B8A}" type="presParOf" srcId="{6CF55E60-E206-494B-9DDC-E35A979BBA8C}" destId="{D8AD1027-AC41-40D0-9A79-8872DA79B9AE}" srcOrd="1" destOrd="0" presId="urn:microsoft.com/office/officeart/2005/8/layout/hierarchy2#47"/>
    <dgm:cxn modelId="{FA5AEB9D-7C62-4E7E-8857-10DFE23DD7CD}" type="presParOf" srcId="{AF307F41-40E6-4ED2-A84C-382271EA4834}" destId="{85DC78F2-C325-4D6C-B0EF-91C3E9F8EC68}" srcOrd="4" destOrd="0" presId="urn:microsoft.com/office/officeart/2005/8/layout/hierarchy2#47"/>
    <dgm:cxn modelId="{13B6AB92-B80F-4C5D-8163-931A9F2AD23F}" type="presParOf" srcId="{85DC78F2-C325-4D6C-B0EF-91C3E9F8EC68}" destId="{0605CDA0-F0A7-4502-AD17-3D9344FC5539}" srcOrd="0" destOrd="0" presId="urn:microsoft.com/office/officeart/2005/8/layout/hierarchy2#47"/>
    <dgm:cxn modelId="{FB157C3F-2FED-423F-8063-48A6870FEBA3}" type="presParOf" srcId="{AF307F41-40E6-4ED2-A84C-382271EA4834}" destId="{49AF8F2C-326E-49BA-AD8F-79E756A47C10}" srcOrd="5" destOrd="0" presId="urn:microsoft.com/office/officeart/2005/8/layout/hierarchy2#47"/>
    <dgm:cxn modelId="{4D4036B8-71DF-4826-9B51-9CCFF7B9F841}" type="presParOf" srcId="{49AF8F2C-326E-49BA-AD8F-79E756A47C10}" destId="{1BE8192E-9428-41DA-B4AF-71C28CF9BD0E}" srcOrd="0" destOrd="0" presId="urn:microsoft.com/office/officeart/2005/8/layout/hierarchy2#47"/>
    <dgm:cxn modelId="{9B11038A-9CB1-4A75-8492-DEF011E1820E}" type="presParOf" srcId="{49AF8F2C-326E-49BA-AD8F-79E756A47C10}" destId="{5245D843-CFC1-43A2-A205-252ABC315D86}" srcOrd="1" destOrd="0" presId="urn:microsoft.com/office/officeart/2005/8/layout/hierarchy2#47"/>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5191D91-2AB5-465E-8FAC-2DC3665AE001}" type="doc">
      <dgm:prSet loTypeId="urn:microsoft.com/office/officeart/2005/8/layout/hierarchy2#48" loCatId="hierarchy" qsTypeId="urn:microsoft.com/office/officeart/2005/8/quickstyle/simple1#69" qsCatId="simple" csTypeId="urn:microsoft.com/office/officeart/2005/8/colors/accent1_2#76" csCatId="accent1" phldr="1"/>
      <dgm:spPr/>
      <dgm:t>
        <a:bodyPr/>
        <a:lstStyle/>
        <a:p>
          <a:endParaRPr lang="zh-CN" altLang="en-US"/>
        </a:p>
      </dgm:t>
    </dgm:pt>
    <dgm:pt modelId="{62A98629-18D0-42F6-AB50-9A3C14C53102}">
      <dgm:prSet phldrT="[文本]" custT="1"/>
      <dgm:spPr>
        <a:xfrm>
          <a:off x="3754" y="1707359"/>
          <a:ext cx="1420519" cy="1034851"/>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管控措施</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6211AE76-1FAE-4F6E-9B72-C584C99FA1A5}" cxnId="{ABB3F7FF-808D-451B-BCFF-600399C68150}" type="parTrans">
      <dgm:prSet/>
      <dgm:spPr/>
      <dgm:t>
        <a:bodyPr/>
        <a:lstStyle/>
        <a:p>
          <a:endParaRPr lang="zh-CN" altLang="en-US"/>
        </a:p>
      </dgm:t>
    </dgm:pt>
    <dgm:pt modelId="{26983654-6E1F-4F2B-A813-F7781526A142}" cxnId="{ABB3F7FF-808D-451B-BCFF-600399C68150}" type="sibTrans">
      <dgm:prSet/>
      <dgm:spPr/>
      <dgm:t>
        <a:bodyPr/>
        <a:lstStyle/>
        <a:p>
          <a:endParaRPr lang="zh-CN" altLang="en-US"/>
        </a:p>
      </dgm:t>
    </dgm:pt>
    <dgm:pt modelId="{7B0F4CF5-4DD3-4F26-8322-CB4E70B423C3}">
      <dgm:prSet phldrT="[文本]" custT="1"/>
      <dgm:spPr>
        <a:xfrm>
          <a:off x="2250768" y="1079520"/>
          <a:ext cx="2069702" cy="1005978"/>
        </a:xfrm>
        <a:solidFill>
          <a:srgbClr val="CCFF99"/>
        </a:solidFill>
        <a:ln w="25400" cap="flat" cmpd="sng" algn="ctr">
          <a:noFill/>
          <a:prstDash val="solid"/>
        </a:ln>
        <a:effectLst/>
      </dgm:spPr>
      <dgm:t>
        <a:bodyPr/>
        <a:lstStyle/>
        <a:p>
          <a:pPr algn="ct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对排查出的风险点是否逐一制定</a:t>
          </a:r>
          <a:r>
            <a:rPr lang="zh-CN" altLang="en-US" sz="1800" b="1" kern="1200" dirty="0" smtClean="0">
              <a:solidFill>
                <a:srgbClr val="C00000"/>
              </a:solidFill>
              <a:latin typeface="仿宋" panose="02010609060101010101" pitchFamily="49" charset="-122"/>
              <a:ea typeface="仿宋" panose="02010609060101010101" pitchFamily="49" charset="-122"/>
              <a:cs typeface="+mn-cs"/>
            </a:rPr>
            <a:t>具有针对性</a:t>
          </a: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的管控措施</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gm:t>
    </dgm:pt>
    <dgm:pt modelId="{FF8B7039-A726-4944-9AD6-3343CF91EA2A}" cxnId="{C72451BF-FA5F-428F-8564-D84956DADC81}" type="parTrans">
      <dgm:prSet/>
      <dgm:spPr>
        <a:xfrm rot="19328936">
          <a:off x="1314164" y="1882443"/>
          <a:ext cx="1046714"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25C4D740-192F-46F4-8779-B7F714185137}" cxnId="{C72451BF-FA5F-428F-8564-D84956DADC81}" type="sibTrans">
      <dgm:prSet/>
      <dgm:spPr/>
      <dgm:t>
        <a:bodyPr/>
        <a:lstStyle/>
        <a:p>
          <a:endParaRPr lang="zh-CN" altLang="en-US"/>
        </a:p>
      </dgm:t>
    </dgm:pt>
    <dgm:pt modelId="{6530FF29-663A-4218-8C9D-4869A1EFC792}">
      <dgm:prSet phldrT="[文本]" custT="1"/>
      <dgm:spPr>
        <a:xfrm>
          <a:off x="2250768" y="2416817"/>
          <a:ext cx="2069702" cy="892817"/>
        </a:xfrm>
        <a:solidFill>
          <a:srgbClr val="CCFF99"/>
        </a:solidFill>
        <a:ln w="25400" cap="flat" cmpd="sng" algn="ctr">
          <a:noFill/>
          <a:prstDash val="solid"/>
        </a:ln>
        <a:effectLst/>
      </dgm:spPr>
      <dgm:t>
        <a:bodyPr/>
        <a:lstStyle/>
        <a:p>
          <a:pPr algn="l"/>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制定的管控措施是否落实到位</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gm:t>
    </dgm:pt>
    <dgm:pt modelId="{F28B4D27-E2AE-4F58-86E9-4F14C054A183}" cxnId="{29FEFD04-EC6C-423C-A63B-807FA5E715EA}" type="parTrans">
      <dgm:prSet/>
      <dgm:spPr>
        <a:xfrm rot="2261098">
          <a:off x="1315338" y="2522802"/>
          <a:ext cx="1044365" cy="42407"/>
        </a:xfrm>
        <a:noFill/>
        <a:ln w="25400" cap="flat" cmpd="sng" algn="ctr">
          <a:solidFill>
            <a:srgbClr val="4F81BD">
              <a:shade val="60000"/>
              <a:hueOff val="0"/>
              <a:satOff val="0"/>
              <a:lumOff val="0"/>
              <a:alphaOff val="0"/>
            </a:srgbClr>
          </a:solidFill>
          <a:prstDash val="solid"/>
        </a:ln>
        <a:effectLst/>
      </dgm:spPr>
      <dgm:t>
        <a:bodyPr/>
        <a:lstStyle/>
        <a:p>
          <a:endParaRPr lang="zh-CN" altLang="en-US">
            <a:solidFill>
              <a:sysClr val="windowText" lastClr="000000">
                <a:hueOff val="0"/>
                <a:satOff val="0"/>
                <a:lumOff val="0"/>
                <a:alphaOff val="0"/>
              </a:sysClr>
            </a:solidFill>
            <a:latin typeface="Calibri" panose="020F0502020204030204"/>
            <a:ea typeface="宋体" panose="02010600030101010101" pitchFamily="2" charset="-122"/>
            <a:cs typeface="+mn-cs"/>
          </a:endParaRPr>
        </a:p>
      </dgm:t>
    </dgm:pt>
    <dgm:pt modelId="{B9DA55E2-2DEA-41AA-B845-50EBAF008A74}" cxnId="{29FEFD04-EC6C-423C-A63B-807FA5E715EA}" type="sibTrans">
      <dgm:prSet/>
      <dgm:spPr/>
      <dgm:t>
        <a:bodyPr/>
        <a:lstStyle/>
        <a:p>
          <a:endParaRPr lang="zh-CN" altLang="en-US"/>
        </a:p>
      </dgm:t>
    </dgm:pt>
    <dgm:pt modelId="{77CF99C5-9BC5-49AF-90C4-3D9AC965C324}" type="pres">
      <dgm:prSet presAssocID="{E5191D91-2AB5-465E-8FAC-2DC3665AE001}" presName="diagram" presStyleCnt="0">
        <dgm:presLayoutVars>
          <dgm:chPref val="1"/>
          <dgm:dir/>
          <dgm:animOne val="branch"/>
          <dgm:animLvl val="lvl"/>
          <dgm:resizeHandles val="exact"/>
        </dgm:presLayoutVars>
      </dgm:prSet>
      <dgm:spPr/>
      <dgm:t>
        <a:bodyPr/>
        <a:lstStyle/>
        <a:p>
          <a:endParaRPr lang="zh-CN" altLang="en-US"/>
        </a:p>
      </dgm:t>
    </dgm:pt>
    <dgm:pt modelId="{818C86E1-140B-4326-81E1-B2F44B94A021}" type="pres">
      <dgm:prSet presAssocID="{62A98629-18D0-42F6-AB50-9A3C14C53102}" presName="root1" presStyleCnt="0"/>
      <dgm:spPr/>
    </dgm:pt>
    <dgm:pt modelId="{4B5BF457-6258-4A4D-B916-9F5B99378113}" type="pres">
      <dgm:prSet presAssocID="{62A98629-18D0-42F6-AB50-9A3C14C53102}" presName="LevelOneTextNode" presStyleLbl="node0" presStyleIdx="0" presStyleCnt="1" custScaleX="68634" custLinFactNeighborX="124" custLinFactNeighborY="2758">
        <dgm:presLayoutVars>
          <dgm:chPref val="3"/>
        </dgm:presLayoutVars>
      </dgm:prSet>
      <dgm:spPr>
        <a:prstGeom prst="roundRect">
          <a:avLst>
            <a:gd name="adj" fmla="val 10000"/>
          </a:avLst>
        </a:prstGeom>
      </dgm:spPr>
      <dgm:t>
        <a:bodyPr/>
        <a:lstStyle/>
        <a:p>
          <a:endParaRPr lang="zh-CN" altLang="en-US"/>
        </a:p>
      </dgm:t>
    </dgm:pt>
    <dgm:pt modelId="{AF307F41-40E6-4ED2-A84C-382271EA4834}" type="pres">
      <dgm:prSet presAssocID="{62A98629-18D0-42F6-AB50-9A3C14C53102}" presName="level2hierChild" presStyleCnt="0"/>
      <dgm:spPr/>
    </dgm:pt>
    <dgm:pt modelId="{37BF3FA9-E870-492A-ADC2-F4F1F206507E}" type="pres">
      <dgm:prSet presAssocID="{FF8B7039-A726-4944-9AD6-3343CF91EA2A}" presName="conn2-1" presStyleLbl="parChTrans1D2" presStyleIdx="0" presStyleCnt="2"/>
      <dgm:spPr>
        <a:custGeom>
          <a:avLst/>
          <a:gdLst/>
          <a:ahLst/>
          <a:cxnLst/>
          <a:rect l="0" t="0" r="0" b="0"/>
          <a:pathLst>
            <a:path>
              <a:moveTo>
                <a:pt x="0" y="21203"/>
              </a:moveTo>
              <a:lnTo>
                <a:pt x="1046714" y="21203"/>
              </a:lnTo>
            </a:path>
          </a:pathLst>
        </a:custGeom>
      </dgm:spPr>
      <dgm:t>
        <a:bodyPr/>
        <a:lstStyle/>
        <a:p>
          <a:endParaRPr lang="zh-CN" altLang="en-US"/>
        </a:p>
      </dgm:t>
    </dgm:pt>
    <dgm:pt modelId="{96E934D9-C026-43F9-8093-BBFD00A6DE88}" type="pres">
      <dgm:prSet presAssocID="{FF8B7039-A726-4944-9AD6-3343CF91EA2A}" presName="connTx" presStyleLbl="parChTrans1D2" presStyleIdx="0" presStyleCnt="2"/>
      <dgm:spPr/>
      <dgm:t>
        <a:bodyPr/>
        <a:lstStyle/>
        <a:p>
          <a:endParaRPr lang="zh-CN" altLang="en-US"/>
        </a:p>
      </dgm:t>
    </dgm:pt>
    <dgm:pt modelId="{A523A6DA-8812-4AB2-9BD3-3FC45AA3A920}" type="pres">
      <dgm:prSet presAssocID="{7B0F4CF5-4DD3-4F26-8322-CB4E70B423C3}" presName="root2" presStyleCnt="0"/>
      <dgm:spPr/>
    </dgm:pt>
    <dgm:pt modelId="{87AEF911-1688-4383-9042-E9AFA32BB363}" type="pres">
      <dgm:prSet presAssocID="{7B0F4CF5-4DD3-4F26-8322-CB4E70B423C3}" presName="LevelTwoTextNode" presStyleLbl="node2" presStyleIdx="0" presStyleCnt="2" custScaleY="97210" custLinFactNeighborX="57" custLinFactNeighborY="-8669">
        <dgm:presLayoutVars>
          <dgm:chPref val="3"/>
        </dgm:presLayoutVars>
      </dgm:prSet>
      <dgm:spPr>
        <a:prstGeom prst="roundRect">
          <a:avLst>
            <a:gd name="adj" fmla="val 10000"/>
          </a:avLst>
        </a:prstGeom>
      </dgm:spPr>
      <dgm:t>
        <a:bodyPr/>
        <a:lstStyle/>
        <a:p>
          <a:endParaRPr lang="zh-CN" altLang="en-US"/>
        </a:p>
      </dgm:t>
    </dgm:pt>
    <dgm:pt modelId="{85C02209-86AD-4D6C-9EC2-85BD841A2F4B}" type="pres">
      <dgm:prSet presAssocID="{7B0F4CF5-4DD3-4F26-8322-CB4E70B423C3}" presName="level3hierChild" presStyleCnt="0"/>
      <dgm:spPr/>
    </dgm:pt>
    <dgm:pt modelId="{FCDBD1BF-342E-4A3E-974C-C663FB14A07A}" type="pres">
      <dgm:prSet presAssocID="{F28B4D27-E2AE-4F58-86E9-4F14C054A183}" presName="conn2-1" presStyleLbl="parChTrans1D2" presStyleIdx="1" presStyleCnt="2"/>
      <dgm:spPr>
        <a:custGeom>
          <a:avLst/>
          <a:gdLst/>
          <a:ahLst/>
          <a:cxnLst/>
          <a:rect l="0" t="0" r="0" b="0"/>
          <a:pathLst>
            <a:path>
              <a:moveTo>
                <a:pt x="0" y="21203"/>
              </a:moveTo>
              <a:lnTo>
                <a:pt x="1044365" y="21203"/>
              </a:lnTo>
            </a:path>
          </a:pathLst>
        </a:custGeom>
      </dgm:spPr>
      <dgm:t>
        <a:bodyPr/>
        <a:lstStyle/>
        <a:p>
          <a:endParaRPr lang="zh-CN" altLang="en-US"/>
        </a:p>
      </dgm:t>
    </dgm:pt>
    <dgm:pt modelId="{921A6A9E-EDA9-4420-A0AA-295C47B5D507}" type="pres">
      <dgm:prSet presAssocID="{F28B4D27-E2AE-4F58-86E9-4F14C054A183}" presName="connTx" presStyleLbl="parChTrans1D2" presStyleIdx="1" presStyleCnt="2"/>
      <dgm:spPr/>
      <dgm:t>
        <a:bodyPr/>
        <a:lstStyle/>
        <a:p>
          <a:endParaRPr lang="zh-CN" altLang="en-US"/>
        </a:p>
      </dgm:t>
    </dgm:pt>
    <dgm:pt modelId="{6CF55E60-E206-494B-9DDC-E35A979BBA8C}" type="pres">
      <dgm:prSet presAssocID="{6530FF29-663A-4218-8C9D-4869A1EFC792}" presName="root2" presStyleCnt="0"/>
      <dgm:spPr/>
    </dgm:pt>
    <dgm:pt modelId="{C318110E-20E2-4A11-B1AE-F63C2355E246}" type="pres">
      <dgm:prSet presAssocID="{6530FF29-663A-4218-8C9D-4869A1EFC792}" presName="LevelTwoTextNode" presStyleLbl="node2" presStyleIdx="1" presStyleCnt="2" custScaleY="86275" custLinFactNeighborX="57" custLinFactNeighborY="8347">
        <dgm:presLayoutVars>
          <dgm:chPref val="3"/>
        </dgm:presLayoutVars>
      </dgm:prSet>
      <dgm:spPr>
        <a:prstGeom prst="roundRect">
          <a:avLst>
            <a:gd name="adj" fmla="val 10000"/>
          </a:avLst>
        </a:prstGeom>
      </dgm:spPr>
      <dgm:t>
        <a:bodyPr/>
        <a:lstStyle/>
        <a:p>
          <a:endParaRPr lang="zh-CN" altLang="en-US"/>
        </a:p>
      </dgm:t>
    </dgm:pt>
    <dgm:pt modelId="{D8AD1027-AC41-40D0-9A79-8872DA79B9AE}" type="pres">
      <dgm:prSet presAssocID="{6530FF29-663A-4218-8C9D-4869A1EFC792}" presName="level3hierChild" presStyleCnt="0"/>
      <dgm:spPr/>
    </dgm:pt>
  </dgm:ptLst>
  <dgm:cxnLst>
    <dgm:cxn modelId="{ABB3F7FF-808D-451B-BCFF-600399C68150}" srcId="{E5191D91-2AB5-465E-8FAC-2DC3665AE001}" destId="{62A98629-18D0-42F6-AB50-9A3C14C53102}" srcOrd="0" destOrd="0" parTransId="{6211AE76-1FAE-4F6E-9B72-C584C99FA1A5}" sibTransId="{26983654-6E1F-4F2B-A813-F7781526A142}"/>
    <dgm:cxn modelId="{8C4B14CD-9251-44AD-BE47-71296E186DD8}" type="presOf" srcId="{6530FF29-663A-4218-8C9D-4869A1EFC792}" destId="{C318110E-20E2-4A11-B1AE-F63C2355E246}" srcOrd="0" destOrd="0" presId="urn:microsoft.com/office/officeart/2005/8/layout/hierarchy2#48"/>
    <dgm:cxn modelId="{831F139D-E4FC-40FF-8E6E-E454B1D0A202}" type="presOf" srcId="{F28B4D27-E2AE-4F58-86E9-4F14C054A183}" destId="{FCDBD1BF-342E-4A3E-974C-C663FB14A07A}" srcOrd="0" destOrd="0" presId="urn:microsoft.com/office/officeart/2005/8/layout/hierarchy2#48"/>
    <dgm:cxn modelId="{62521777-CF8B-4624-BD94-9677177BB694}" type="presOf" srcId="{FF8B7039-A726-4944-9AD6-3343CF91EA2A}" destId="{37BF3FA9-E870-492A-ADC2-F4F1F206507E}" srcOrd="0" destOrd="0" presId="urn:microsoft.com/office/officeart/2005/8/layout/hierarchy2#48"/>
    <dgm:cxn modelId="{D55B7258-8A0B-40D6-82F1-2CF4ABEE611F}" type="presOf" srcId="{62A98629-18D0-42F6-AB50-9A3C14C53102}" destId="{4B5BF457-6258-4A4D-B916-9F5B99378113}" srcOrd="0" destOrd="0" presId="urn:microsoft.com/office/officeart/2005/8/layout/hierarchy2#48"/>
    <dgm:cxn modelId="{18D9B04E-FDB5-42D8-8E9D-AC921EA725D9}" type="presOf" srcId="{FF8B7039-A726-4944-9AD6-3343CF91EA2A}" destId="{96E934D9-C026-43F9-8093-BBFD00A6DE88}" srcOrd="1" destOrd="0" presId="urn:microsoft.com/office/officeart/2005/8/layout/hierarchy2#48"/>
    <dgm:cxn modelId="{C72451BF-FA5F-428F-8564-D84956DADC81}" srcId="{62A98629-18D0-42F6-AB50-9A3C14C53102}" destId="{7B0F4CF5-4DD3-4F26-8322-CB4E70B423C3}" srcOrd="0" destOrd="0" parTransId="{FF8B7039-A726-4944-9AD6-3343CF91EA2A}" sibTransId="{25C4D740-192F-46F4-8779-B7F714185137}"/>
    <dgm:cxn modelId="{E4622346-86F0-40D6-9C6D-ED8ADA46CC19}" type="presOf" srcId="{F28B4D27-E2AE-4F58-86E9-4F14C054A183}" destId="{921A6A9E-EDA9-4420-A0AA-295C47B5D507}" srcOrd="1" destOrd="0" presId="urn:microsoft.com/office/officeart/2005/8/layout/hierarchy2#48"/>
    <dgm:cxn modelId="{CB379CAC-EB62-4523-AE48-B8AC6F808F62}" type="presOf" srcId="{E5191D91-2AB5-465E-8FAC-2DC3665AE001}" destId="{77CF99C5-9BC5-49AF-90C4-3D9AC965C324}" srcOrd="0" destOrd="0" presId="urn:microsoft.com/office/officeart/2005/8/layout/hierarchy2#48"/>
    <dgm:cxn modelId="{29FEFD04-EC6C-423C-A63B-807FA5E715EA}" srcId="{62A98629-18D0-42F6-AB50-9A3C14C53102}" destId="{6530FF29-663A-4218-8C9D-4869A1EFC792}" srcOrd="1" destOrd="0" parTransId="{F28B4D27-E2AE-4F58-86E9-4F14C054A183}" sibTransId="{B9DA55E2-2DEA-41AA-B845-50EBAF008A74}"/>
    <dgm:cxn modelId="{A5A338E7-A726-4FA5-AE79-F2DE72FC9C9A}" type="presOf" srcId="{7B0F4CF5-4DD3-4F26-8322-CB4E70B423C3}" destId="{87AEF911-1688-4383-9042-E9AFA32BB363}" srcOrd="0" destOrd="0" presId="urn:microsoft.com/office/officeart/2005/8/layout/hierarchy2#48"/>
    <dgm:cxn modelId="{2F43BA37-3BBF-4E8A-932C-0486669878BD}" type="presParOf" srcId="{77CF99C5-9BC5-49AF-90C4-3D9AC965C324}" destId="{818C86E1-140B-4326-81E1-B2F44B94A021}" srcOrd="0" destOrd="0" presId="urn:microsoft.com/office/officeart/2005/8/layout/hierarchy2#48"/>
    <dgm:cxn modelId="{7D06D32A-27E1-4883-B9AA-99B9D8EF658C}" type="presParOf" srcId="{818C86E1-140B-4326-81E1-B2F44B94A021}" destId="{4B5BF457-6258-4A4D-B916-9F5B99378113}" srcOrd="0" destOrd="0" presId="urn:microsoft.com/office/officeart/2005/8/layout/hierarchy2#48"/>
    <dgm:cxn modelId="{67B607E6-5515-4768-887D-26A03CB96ADB}" type="presParOf" srcId="{818C86E1-140B-4326-81E1-B2F44B94A021}" destId="{AF307F41-40E6-4ED2-A84C-382271EA4834}" srcOrd="1" destOrd="0" presId="urn:microsoft.com/office/officeart/2005/8/layout/hierarchy2#48"/>
    <dgm:cxn modelId="{7B7E0FDC-7357-4B70-8CCC-BBC17CFDB4E4}" type="presParOf" srcId="{AF307F41-40E6-4ED2-A84C-382271EA4834}" destId="{37BF3FA9-E870-492A-ADC2-F4F1F206507E}" srcOrd="0" destOrd="0" presId="urn:microsoft.com/office/officeart/2005/8/layout/hierarchy2#48"/>
    <dgm:cxn modelId="{4136E6C8-7EEF-4C9F-ACC2-E7551B75F177}" type="presParOf" srcId="{37BF3FA9-E870-492A-ADC2-F4F1F206507E}" destId="{96E934D9-C026-43F9-8093-BBFD00A6DE88}" srcOrd="0" destOrd="0" presId="urn:microsoft.com/office/officeart/2005/8/layout/hierarchy2#48"/>
    <dgm:cxn modelId="{E6EAE623-583A-4425-8434-3DF4187CAA84}" type="presParOf" srcId="{AF307F41-40E6-4ED2-A84C-382271EA4834}" destId="{A523A6DA-8812-4AB2-9BD3-3FC45AA3A920}" srcOrd="1" destOrd="0" presId="urn:microsoft.com/office/officeart/2005/8/layout/hierarchy2#48"/>
    <dgm:cxn modelId="{DACA1B42-DD99-4B3A-97EE-DEEBBF43B94A}" type="presParOf" srcId="{A523A6DA-8812-4AB2-9BD3-3FC45AA3A920}" destId="{87AEF911-1688-4383-9042-E9AFA32BB363}" srcOrd="0" destOrd="0" presId="urn:microsoft.com/office/officeart/2005/8/layout/hierarchy2#48"/>
    <dgm:cxn modelId="{C00074B7-93B6-41A0-86E2-148F1EDD4A89}" type="presParOf" srcId="{A523A6DA-8812-4AB2-9BD3-3FC45AA3A920}" destId="{85C02209-86AD-4D6C-9EC2-85BD841A2F4B}" srcOrd="1" destOrd="0" presId="urn:microsoft.com/office/officeart/2005/8/layout/hierarchy2#48"/>
    <dgm:cxn modelId="{14A9D71E-35F1-4445-A837-DA18584DFC63}" type="presParOf" srcId="{AF307F41-40E6-4ED2-A84C-382271EA4834}" destId="{FCDBD1BF-342E-4A3E-974C-C663FB14A07A}" srcOrd="2" destOrd="0" presId="urn:microsoft.com/office/officeart/2005/8/layout/hierarchy2#48"/>
    <dgm:cxn modelId="{0BFE5A71-4234-4536-B606-A46DC7E4C434}" type="presParOf" srcId="{FCDBD1BF-342E-4A3E-974C-C663FB14A07A}" destId="{921A6A9E-EDA9-4420-A0AA-295C47B5D507}" srcOrd="0" destOrd="0" presId="urn:microsoft.com/office/officeart/2005/8/layout/hierarchy2#48"/>
    <dgm:cxn modelId="{1AB6D779-8C57-4F60-A920-09EA7FB07355}" type="presParOf" srcId="{AF307F41-40E6-4ED2-A84C-382271EA4834}" destId="{6CF55E60-E206-494B-9DDC-E35A979BBA8C}" srcOrd="3" destOrd="0" presId="urn:microsoft.com/office/officeart/2005/8/layout/hierarchy2#48"/>
    <dgm:cxn modelId="{85A34CAA-C36A-442C-AA2D-B5597689ED6E}" type="presParOf" srcId="{6CF55E60-E206-494B-9DDC-E35A979BBA8C}" destId="{C318110E-20E2-4A11-B1AE-F63C2355E246}" srcOrd="0" destOrd="0" presId="urn:microsoft.com/office/officeart/2005/8/layout/hierarchy2#48"/>
    <dgm:cxn modelId="{E1801730-2E2C-46EF-B79D-E179780481DD}" type="presParOf" srcId="{6CF55E60-E206-494B-9DDC-E35A979BBA8C}" destId="{D8AD1027-AC41-40D0-9A79-8872DA79B9AE}" srcOrd="1" destOrd="0" presId="urn:microsoft.com/office/officeart/2005/8/layout/hierarchy2#48"/>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787208" cy="5505475"/>
        <a:chOff x="0" y="0"/>
        <a:chExt cx="7787208" cy="5505475"/>
      </a:xfrm>
    </dsp:grpSpPr>
    <dsp:sp modelId="{A44A35AA-AEB4-49E1-AC70-3578FE1D2521}">
      <dsp:nvSpPr>
        <dsp:cNvPr id="3" name="圆角矩形 2"/>
        <dsp:cNvSpPr/>
      </dsp:nvSpPr>
      <dsp:spPr bwMode="white">
        <a:xfrm>
          <a:off x="0" y="2646644"/>
          <a:ext cx="1756342" cy="623848"/>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sz="2400" dirty="0" smtClean="0">
              <a:solidFill>
                <a:sysClr val="windowText" lastClr="000000"/>
              </a:solidFill>
              <a:latin typeface="Calibri" panose="020F0502020204030204"/>
              <a:ea typeface="宋体" panose="02010600030101010101" pitchFamily="2" charset="-122"/>
              <a:cs typeface="+mn-cs"/>
            </a:rPr>
            <a:t>两体系</a:t>
          </a:r>
          <a:endParaRPr lang="zh-CN" altLang="en-US" sz="2400" dirty="0">
            <a:solidFill>
              <a:sysClr val="windowText" lastClr="000000"/>
            </a:solidFill>
            <a:latin typeface="Calibri" panose="020F0502020204030204"/>
            <a:ea typeface="宋体" panose="02010600030101010101" pitchFamily="2" charset="-122"/>
            <a:cs typeface="+mn-cs"/>
          </a:endParaRPr>
        </a:p>
      </dsp:txBody>
      <dsp:txXfrm>
        <a:off x="0" y="2646644"/>
        <a:ext cx="1756342" cy="623848"/>
      </dsp:txXfrm>
    </dsp:sp>
    <dsp:sp modelId="{6FA56FF4-6EA4-4919-B8D9-5590935A11C5}">
      <dsp:nvSpPr>
        <dsp:cNvPr id="4" name="任意多边形 3"/>
        <dsp:cNvSpPr/>
      </dsp:nvSpPr>
      <dsp:spPr bwMode="white">
        <a:xfrm>
          <a:off x="1429113" y="2406394"/>
          <a:ext cx="1201580" cy="34558"/>
        </a:xfrm>
        <a:custGeom>
          <a:avLst/>
          <a:gdLst/>
          <a:ahLst/>
          <a:cxnLst/>
          <a:rect l="0" t="0" r="0" b="0"/>
          <a:pathLst>
            <a:path>
              <a:moveTo>
                <a:pt x="0" y="17270"/>
              </a:moveTo>
              <a:lnTo>
                <a:pt x="1200985" y="17270"/>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29113" y="2406394"/>
        <a:ext cx="1201580" cy="34558"/>
      </dsp:txXfrm>
    </dsp:sp>
    <dsp:sp modelId="{D16735A2-946E-4D11-973B-34C76CDA5180}">
      <dsp:nvSpPr>
        <dsp:cNvPr id="5" name="圆角矩形 4"/>
        <dsp:cNvSpPr/>
      </dsp:nvSpPr>
      <dsp:spPr bwMode="white">
        <a:xfrm>
          <a:off x="2303463" y="1545567"/>
          <a:ext cx="1568451" cy="686422"/>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sz="2400" dirty="0" smtClean="0">
              <a:solidFill>
                <a:sysClr val="windowText" lastClr="000000"/>
              </a:solidFill>
              <a:latin typeface="Calibri" panose="020F0502020204030204"/>
              <a:ea typeface="宋体" panose="02010600030101010101" pitchFamily="2" charset="-122"/>
              <a:cs typeface="+mn-cs"/>
            </a:rPr>
            <a:t>风险管控</a:t>
          </a:r>
          <a:endParaRPr lang="zh-CN" altLang="en-US" sz="2400" dirty="0">
            <a:solidFill>
              <a:sysClr val="windowText" lastClr="000000"/>
            </a:solidFill>
            <a:latin typeface="Calibri" panose="020F0502020204030204"/>
            <a:ea typeface="宋体" panose="02010600030101010101" pitchFamily="2" charset="-122"/>
            <a:cs typeface="+mn-cs"/>
          </a:endParaRPr>
        </a:p>
      </dsp:txBody>
      <dsp:txXfrm>
        <a:off x="2303463" y="1545567"/>
        <a:ext cx="1568451" cy="686422"/>
      </dsp:txXfrm>
    </dsp:sp>
    <dsp:sp modelId="{F105B8A5-4C81-4304-BE38-B29378CE38F6}">
      <dsp:nvSpPr>
        <dsp:cNvPr id="6" name="任意多边形 5"/>
        <dsp:cNvSpPr/>
      </dsp:nvSpPr>
      <dsp:spPr bwMode="white">
        <a:xfrm>
          <a:off x="3784910" y="1592291"/>
          <a:ext cx="983011" cy="34558"/>
        </a:xfrm>
        <a:custGeom>
          <a:avLst/>
          <a:gdLst/>
          <a:ahLst/>
          <a:cxnLst/>
          <a:rect l="0" t="0" r="0" b="0"/>
          <a:pathLst>
            <a:path>
              <a:moveTo>
                <a:pt x="0" y="17270"/>
              </a:moveTo>
              <a:lnTo>
                <a:pt x="982524" y="1727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3784910" y="1592291"/>
        <a:ext cx="983011" cy="34558"/>
      </dsp:txXfrm>
    </dsp:sp>
    <dsp:sp modelId="{5FEE5BFF-E67E-4515-8648-781FB6E12572}">
      <dsp:nvSpPr>
        <dsp:cNvPr id="7" name="圆角矩形 6"/>
        <dsp:cNvSpPr/>
      </dsp:nvSpPr>
      <dsp:spPr bwMode="white">
        <a:xfrm>
          <a:off x="4680916" y="1005084"/>
          <a:ext cx="2718650" cy="650558"/>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sz="2400" dirty="0" smtClean="0">
              <a:solidFill>
                <a:sysClr val="windowText" lastClr="000000"/>
              </a:solidFill>
              <a:latin typeface="Calibri" panose="020F0502020204030204"/>
              <a:ea typeface="宋体" panose="02010600030101010101" pitchFamily="2" charset="-122"/>
              <a:cs typeface="+mn-cs"/>
            </a:rPr>
            <a:t>省</a:t>
          </a:r>
          <a:r>
            <a:rPr lang="en-US" altLang="zh-CN" sz="2400" dirty="0" smtClean="0">
              <a:solidFill>
                <a:sysClr val="windowText" lastClr="000000"/>
              </a:solidFill>
              <a:latin typeface="Calibri" panose="020F0502020204030204"/>
              <a:ea typeface="宋体" panose="02010600030101010101" pitchFamily="2" charset="-122"/>
              <a:cs typeface="+mn-cs"/>
            </a:rPr>
            <a:t>330</a:t>
          </a:r>
          <a:r>
            <a:rPr lang="zh-CN" altLang="en-US" sz="2400" dirty="0" smtClean="0">
              <a:solidFill>
                <a:sysClr val="windowText" lastClr="000000"/>
              </a:solidFill>
              <a:latin typeface="Calibri" panose="020F0502020204030204"/>
              <a:ea typeface="宋体" panose="02010600030101010101" pitchFamily="2" charset="-122"/>
              <a:cs typeface="+mn-cs"/>
            </a:rPr>
            <a:t>号令</a:t>
          </a:r>
          <a:endParaRPr lang="zh-CN" altLang="en-US" sz="2400" dirty="0">
            <a:solidFill>
              <a:sysClr val="windowText" lastClr="000000"/>
            </a:solidFill>
            <a:latin typeface="Calibri" panose="020F0502020204030204"/>
            <a:ea typeface="宋体" panose="02010600030101010101" pitchFamily="2" charset="-122"/>
            <a:cs typeface="+mn-cs"/>
          </a:endParaRPr>
        </a:p>
      </dsp:txBody>
      <dsp:txXfrm>
        <a:off x="4680916" y="1005084"/>
        <a:ext cx="2718650" cy="650558"/>
      </dsp:txXfrm>
    </dsp:sp>
    <dsp:sp modelId="{22681F22-0DD7-4D3A-8AFA-A17F5345478C}">
      <dsp:nvSpPr>
        <dsp:cNvPr id="8" name="任意多边形 7"/>
        <dsp:cNvSpPr/>
      </dsp:nvSpPr>
      <dsp:spPr bwMode="white">
        <a:xfrm>
          <a:off x="3791894" y="2138220"/>
          <a:ext cx="969044" cy="34558"/>
        </a:xfrm>
        <a:custGeom>
          <a:avLst/>
          <a:gdLst/>
          <a:ahLst/>
          <a:cxnLst/>
          <a:rect l="0" t="0" r="0" b="0"/>
          <a:pathLst>
            <a:path>
              <a:moveTo>
                <a:pt x="0" y="17270"/>
              </a:moveTo>
              <a:lnTo>
                <a:pt x="968564" y="1727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3791894" y="2138220"/>
        <a:ext cx="969044" cy="34558"/>
      </dsp:txXfrm>
    </dsp:sp>
    <dsp:sp modelId="{2D1FC6C7-B579-4B0C-A82D-6D96594E894B}">
      <dsp:nvSpPr>
        <dsp:cNvPr id="9" name="圆角矩形 8"/>
        <dsp:cNvSpPr/>
      </dsp:nvSpPr>
      <dsp:spPr bwMode="white">
        <a:xfrm>
          <a:off x="4680916" y="2108141"/>
          <a:ext cx="2771225" cy="62816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sz="2400" dirty="0" smtClean="0">
              <a:solidFill>
                <a:sysClr val="windowText" lastClr="000000"/>
              </a:solidFill>
              <a:latin typeface="Calibri" panose="020F0502020204030204"/>
              <a:ea typeface="宋体" panose="02010600030101010101" pitchFamily="2" charset="-122"/>
              <a:cs typeface="+mn-cs"/>
            </a:rPr>
            <a:t>省安全生产条例</a:t>
          </a:r>
          <a:endParaRPr lang="zh-CN" altLang="en-US" sz="2400" dirty="0">
            <a:solidFill>
              <a:sysClr val="windowText" lastClr="000000"/>
            </a:solidFill>
            <a:latin typeface="Calibri" panose="020F0502020204030204"/>
            <a:ea typeface="宋体" panose="02010600030101010101" pitchFamily="2" charset="-122"/>
            <a:cs typeface="+mn-cs"/>
          </a:endParaRPr>
        </a:p>
      </dsp:txBody>
      <dsp:txXfrm>
        <a:off x="4680916" y="2108141"/>
        <a:ext cx="2771225" cy="628161"/>
      </dsp:txXfrm>
    </dsp:sp>
    <dsp:sp modelId="{8C6C9AE0-6397-429A-9B32-1A74A27F7D4B}">
      <dsp:nvSpPr>
        <dsp:cNvPr id="10" name="任意多边形 9"/>
        <dsp:cNvSpPr/>
      </dsp:nvSpPr>
      <dsp:spPr bwMode="white">
        <a:xfrm>
          <a:off x="1486551" y="3431017"/>
          <a:ext cx="1158748" cy="34558"/>
        </a:xfrm>
        <a:custGeom>
          <a:avLst/>
          <a:gdLst/>
          <a:ahLst/>
          <a:cxnLst/>
          <a:rect l="0" t="0" r="0" b="0"/>
          <a:pathLst>
            <a:path>
              <a:moveTo>
                <a:pt x="0" y="17270"/>
              </a:moveTo>
              <a:lnTo>
                <a:pt x="1158175" y="17270"/>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86551" y="3431017"/>
        <a:ext cx="1158748" cy="34558"/>
      </dsp:txXfrm>
    </dsp:sp>
    <dsp:sp modelId="{640EEEE7-21A0-49E9-B812-A548FA8BF3A0}">
      <dsp:nvSpPr>
        <dsp:cNvPr id="11" name="圆角矩形 10"/>
        <dsp:cNvSpPr/>
      </dsp:nvSpPr>
      <dsp:spPr bwMode="white">
        <a:xfrm>
          <a:off x="2375508" y="3603580"/>
          <a:ext cx="1584560" cy="66888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nSpc>
              <a:spcPct val="100000"/>
            </a:lnSpc>
            <a:spcBef>
              <a:spcPct val="0"/>
            </a:spcBef>
            <a:spcAft>
              <a:spcPct val="35000"/>
            </a:spcAft>
          </a:pPr>
          <a:r>
            <a:rPr lang="zh-CN" altLang="en-US" sz="2400" dirty="0" smtClean="0">
              <a:solidFill>
                <a:sysClr val="windowText" lastClr="000000"/>
              </a:solidFill>
              <a:latin typeface="Calibri" panose="020F0502020204030204"/>
              <a:ea typeface="宋体" panose="02010600030101010101" pitchFamily="2" charset="-122"/>
              <a:cs typeface="+mn-cs"/>
            </a:rPr>
            <a:t>隐患排查</a:t>
          </a:r>
          <a:endParaRPr lang="zh-CN" altLang="en-US" sz="2400" dirty="0">
            <a:solidFill>
              <a:sysClr val="windowText" lastClr="000000"/>
            </a:solidFill>
            <a:latin typeface="Calibri" panose="020F0502020204030204"/>
            <a:ea typeface="宋体" panose="02010600030101010101" pitchFamily="2" charset="-122"/>
            <a:cs typeface="+mn-cs"/>
          </a:endParaRPr>
        </a:p>
      </dsp:txBody>
      <dsp:txXfrm>
        <a:off x="2375508" y="3603580"/>
        <a:ext cx="1584560" cy="668887"/>
      </dsp:txXfrm>
    </dsp:sp>
    <dsp:sp modelId="{3698A11F-4CEA-49B8-836A-CFBB520A6D05}">
      <dsp:nvSpPr>
        <dsp:cNvPr id="12" name="任意多边形 11"/>
        <dsp:cNvSpPr/>
      </dsp:nvSpPr>
      <dsp:spPr bwMode="white">
        <a:xfrm>
          <a:off x="3959966" y="3929708"/>
          <a:ext cx="793096" cy="34558"/>
        </a:xfrm>
        <a:custGeom>
          <a:avLst/>
          <a:gdLst/>
          <a:ahLst/>
          <a:cxnLst/>
          <a:rect l="0" t="0" r="0" b="0"/>
          <a:pathLst>
            <a:path>
              <a:moveTo>
                <a:pt x="0" y="17270"/>
              </a:moveTo>
              <a:lnTo>
                <a:pt x="792703" y="1727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3959966" y="3929708"/>
        <a:ext cx="793096" cy="34558"/>
      </dsp:txXfrm>
    </dsp:sp>
    <dsp:sp modelId="{078897B9-2300-48F8-9BFA-456A0A4154C6}">
      <dsp:nvSpPr>
        <dsp:cNvPr id="13" name="圆角矩形 12"/>
        <dsp:cNvSpPr/>
      </dsp:nvSpPr>
      <dsp:spPr bwMode="white">
        <a:xfrm>
          <a:off x="4752961" y="3203873"/>
          <a:ext cx="2721081" cy="150415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3970" tIns="13970" rIns="13970" bIns="1397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gn="l">
            <a:lnSpc>
              <a:spcPct val="100000"/>
            </a:lnSpc>
            <a:spcBef>
              <a:spcPct val="0"/>
            </a:spcBef>
            <a:spcAft>
              <a:spcPct val="35000"/>
            </a:spcAft>
          </a:pPr>
          <a:r>
            <a:rPr lang="zh-CN" altLang="en-US" dirty="0" smtClean="0">
              <a:solidFill>
                <a:sysClr val="windowText" lastClr="000000"/>
              </a:solidFill>
              <a:latin typeface="Calibri" panose="020F0502020204030204"/>
              <a:ea typeface="宋体" panose="02010600030101010101" pitchFamily="2" charset="-122"/>
              <a:cs typeface="+mn-cs"/>
            </a:rPr>
            <a:t>法律、行政法规、地方性法规、部门规章、地方性规章、国家标准、行业标准和规程</a:t>
          </a:r>
          <a:endParaRPr lang="zh-CN" altLang="en-US" dirty="0">
            <a:solidFill>
              <a:sysClr val="windowText" lastClr="000000"/>
            </a:solidFill>
            <a:latin typeface="Calibri" panose="020F0502020204030204"/>
            <a:ea typeface="宋体" panose="02010600030101010101" pitchFamily="2" charset="-122"/>
            <a:cs typeface="+mn-cs"/>
          </a:endParaRPr>
        </a:p>
      </dsp:txBody>
      <dsp:txXfrm>
        <a:off x="4752961" y="3203873"/>
        <a:ext cx="2721081" cy="15041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707090"/>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管控责任</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707090"/>
        <a:ext cx="1421302" cy="1035421"/>
      </dsp:txXfrm>
    </dsp:sp>
    <dsp:sp modelId="{37BF3FA9-E870-492A-ADC2-F4F1F206507E}">
      <dsp:nvSpPr>
        <dsp:cNvPr id="4" name="任意多边形 3"/>
        <dsp:cNvSpPr/>
      </dsp:nvSpPr>
      <dsp:spPr bwMode="white">
        <a:xfrm>
          <a:off x="1313575" y="1882271"/>
          <a:ext cx="1046358" cy="42431"/>
        </a:xfrm>
        <a:custGeom>
          <a:avLst/>
          <a:gdLst/>
          <a:ahLst/>
          <a:cxnLst/>
          <a:rect l="0" t="0" r="0" b="0"/>
          <a:pathLst>
            <a:path>
              <a:moveTo>
                <a:pt x="0" y="21203"/>
              </a:moveTo>
              <a:lnTo>
                <a:pt x="1046714"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3575" y="1882271"/>
        <a:ext cx="1046358" cy="42431"/>
      </dsp:txXfrm>
    </dsp:sp>
    <dsp:sp modelId="{87AEF911-1688-4383-9042-E9AFA32BB363}">
      <dsp:nvSpPr>
        <dsp:cNvPr id="5" name="圆角矩形 4"/>
        <dsp:cNvSpPr/>
      </dsp:nvSpPr>
      <dsp:spPr bwMode="white">
        <a:xfrm>
          <a:off x="2249638" y="1078906"/>
          <a:ext cx="2070842" cy="100653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是否明确风险点的管控层级</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1078906"/>
        <a:ext cx="2070842" cy="1006533"/>
      </dsp:txXfrm>
    </dsp:sp>
    <dsp:sp modelId="{FCDBD1BF-342E-4A3E-974C-C663FB14A07A}">
      <dsp:nvSpPr>
        <dsp:cNvPr id="6" name="任意多边形 5"/>
        <dsp:cNvSpPr/>
      </dsp:nvSpPr>
      <dsp:spPr bwMode="white">
        <a:xfrm>
          <a:off x="1314750" y="2522982"/>
          <a:ext cx="1044007" cy="42431"/>
        </a:xfrm>
        <a:custGeom>
          <a:avLst/>
          <a:gdLst/>
          <a:ahLst/>
          <a:cxnLst/>
          <a:rect l="0" t="0" r="0" b="0"/>
          <a:pathLst>
            <a:path>
              <a:moveTo>
                <a:pt x="0" y="21203"/>
              </a:moveTo>
              <a:lnTo>
                <a:pt x="1044365"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4750" y="2522982"/>
        <a:ext cx="1044007" cy="42431"/>
      </dsp:txXfrm>
    </dsp:sp>
    <dsp:sp modelId="{C318110E-20E2-4A11-B1AE-F63C2355E246}">
      <dsp:nvSpPr>
        <dsp:cNvPr id="7" name="圆角矩形 6"/>
        <dsp:cNvSpPr/>
      </dsp:nvSpPr>
      <dsp:spPr bwMode="white">
        <a:xfrm>
          <a:off x="2249638" y="2416939"/>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风险级别与管控级别是否一致</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249638" y="2416939"/>
        <a:ext cx="2070842" cy="8933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707090"/>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风险公告</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707090"/>
        <a:ext cx="1421302" cy="1035421"/>
      </dsp:txXfrm>
    </dsp:sp>
    <dsp:sp modelId="{37BF3FA9-E870-492A-ADC2-F4F1F206507E}">
      <dsp:nvSpPr>
        <dsp:cNvPr id="4" name="任意多边形 3"/>
        <dsp:cNvSpPr/>
      </dsp:nvSpPr>
      <dsp:spPr bwMode="white">
        <a:xfrm>
          <a:off x="1313575" y="1882271"/>
          <a:ext cx="1046358" cy="42431"/>
        </a:xfrm>
        <a:custGeom>
          <a:avLst/>
          <a:gdLst/>
          <a:ahLst/>
          <a:cxnLst/>
          <a:rect l="0" t="0" r="0" b="0"/>
          <a:pathLst>
            <a:path>
              <a:moveTo>
                <a:pt x="0" y="21203"/>
              </a:moveTo>
              <a:lnTo>
                <a:pt x="1046714"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3575" y="1882271"/>
        <a:ext cx="1046358" cy="42431"/>
      </dsp:txXfrm>
    </dsp:sp>
    <dsp:sp modelId="{87AEF911-1688-4383-9042-E9AFA32BB363}">
      <dsp:nvSpPr>
        <dsp:cNvPr id="5" name="圆角矩形 4"/>
        <dsp:cNvSpPr/>
      </dsp:nvSpPr>
      <dsp:spPr bwMode="white">
        <a:xfrm>
          <a:off x="2249638" y="1078906"/>
          <a:ext cx="2070842" cy="100653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是否在醒目位置进行风险公布</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1078906"/>
        <a:ext cx="2070842" cy="1006533"/>
      </dsp:txXfrm>
    </dsp:sp>
    <dsp:sp modelId="{FCDBD1BF-342E-4A3E-974C-C663FB14A07A}">
      <dsp:nvSpPr>
        <dsp:cNvPr id="6" name="任意多边形 5"/>
        <dsp:cNvSpPr/>
      </dsp:nvSpPr>
      <dsp:spPr bwMode="white">
        <a:xfrm>
          <a:off x="1314750" y="2522982"/>
          <a:ext cx="1044007" cy="42431"/>
        </a:xfrm>
        <a:custGeom>
          <a:avLst/>
          <a:gdLst/>
          <a:ahLst/>
          <a:cxnLst/>
          <a:rect l="0" t="0" r="0" b="0"/>
          <a:pathLst>
            <a:path>
              <a:moveTo>
                <a:pt x="0" y="21203"/>
              </a:moveTo>
              <a:lnTo>
                <a:pt x="1044365"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4750" y="2522982"/>
        <a:ext cx="1044007" cy="42431"/>
      </dsp:txXfrm>
    </dsp:sp>
    <dsp:sp modelId="{C318110E-20E2-4A11-B1AE-F63C2355E246}">
      <dsp:nvSpPr>
        <dsp:cNvPr id="7" name="圆角矩形 6"/>
        <dsp:cNvSpPr/>
      </dsp:nvSpPr>
      <dsp:spPr bwMode="white">
        <a:xfrm>
          <a:off x="2249638" y="2416939"/>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员工是否了解风险点的基本情况及防范、应急措施</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249638" y="2416939"/>
        <a:ext cx="2070842" cy="893309"/>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707090"/>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风险告知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707090"/>
        <a:ext cx="1421302" cy="1035421"/>
      </dsp:txXfrm>
    </dsp:sp>
    <dsp:sp modelId="{37BF3FA9-E870-492A-ADC2-F4F1F206507E}">
      <dsp:nvSpPr>
        <dsp:cNvPr id="4" name="任意多边形 3"/>
        <dsp:cNvSpPr/>
      </dsp:nvSpPr>
      <dsp:spPr bwMode="white">
        <a:xfrm>
          <a:off x="1313575" y="1882271"/>
          <a:ext cx="1046358" cy="42431"/>
        </a:xfrm>
        <a:custGeom>
          <a:avLst/>
          <a:gdLst/>
          <a:ahLst/>
          <a:cxnLst/>
          <a:rect l="0" t="0" r="0" b="0"/>
          <a:pathLst>
            <a:path>
              <a:moveTo>
                <a:pt x="0" y="21203"/>
              </a:moveTo>
              <a:lnTo>
                <a:pt x="1046714"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3575" y="1882271"/>
        <a:ext cx="1046358" cy="42431"/>
      </dsp:txXfrm>
    </dsp:sp>
    <dsp:sp modelId="{87AEF911-1688-4383-9042-E9AFA32BB363}">
      <dsp:nvSpPr>
        <dsp:cNvPr id="5" name="圆角矩形 4"/>
        <dsp:cNvSpPr/>
      </dsp:nvSpPr>
      <dsp:spPr bwMode="white">
        <a:xfrm>
          <a:off x="2249638" y="1078906"/>
          <a:ext cx="2070842" cy="100653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对存在较大安全风险的岗位是否设置风险告知卡</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1078906"/>
        <a:ext cx="2070842" cy="1006533"/>
      </dsp:txXfrm>
    </dsp:sp>
    <dsp:sp modelId="{FCDBD1BF-342E-4A3E-974C-C663FB14A07A}">
      <dsp:nvSpPr>
        <dsp:cNvPr id="6" name="任意多边形 5"/>
        <dsp:cNvSpPr/>
      </dsp:nvSpPr>
      <dsp:spPr bwMode="white">
        <a:xfrm>
          <a:off x="1314750" y="2522982"/>
          <a:ext cx="1044007" cy="42431"/>
        </a:xfrm>
        <a:custGeom>
          <a:avLst/>
          <a:gdLst/>
          <a:ahLst/>
          <a:cxnLst/>
          <a:rect l="0" t="0" r="0" b="0"/>
          <a:pathLst>
            <a:path>
              <a:moveTo>
                <a:pt x="0" y="21203"/>
              </a:moveTo>
              <a:lnTo>
                <a:pt x="1044365"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4750" y="2522982"/>
        <a:ext cx="1044007" cy="42431"/>
      </dsp:txXfrm>
    </dsp:sp>
    <dsp:sp modelId="{C318110E-20E2-4A11-B1AE-F63C2355E246}">
      <dsp:nvSpPr>
        <dsp:cNvPr id="7" name="圆角矩形 6"/>
        <dsp:cNvSpPr/>
      </dsp:nvSpPr>
      <dsp:spPr bwMode="white">
        <a:xfrm>
          <a:off x="2249638" y="2416939"/>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风险告知卡内容是否与本岗位风险内容相一致</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2416939"/>
        <a:ext cx="2070842" cy="893309"/>
      </dsp:txXfrm>
    </dsp:sp>
  </dsp:spTree>
</dsp:drawing>
</file>

<file path=ppt/diagrams/drawing1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536504" cy="4392488"/>
        <a:chOff x="0" y="0"/>
        <a:chExt cx="4536504" cy="4392488"/>
      </a:xfrm>
    </dsp:grpSpPr>
    <dsp:sp modelId="{4B5BF457-6258-4A4D-B916-9F5B99378113}">
      <dsp:nvSpPr>
        <dsp:cNvPr id="3" name="圆角矩形 2"/>
        <dsp:cNvSpPr/>
      </dsp:nvSpPr>
      <dsp:spPr bwMode="white">
        <a:xfrm>
          <a:off x="2696" y="1682633"/>
          <a:ext cx="1492367" cy="1087192"/>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隐患排查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696" y="1682633"/>
        <a:ext cx="1492367" cy="1087192"/>
      </dsp:txXfrm>
    </dsp:sp>
    <dsp:sp modelId="{37BF3FA9-E870-492A-ADC2-F4F1F206507E}">
      <dsp:nvSpPr>
        <dsp:cNvPr id="4" name="任意多边形 3"/>
        <dsp:cNvSpPr/>
      </dsp:nvSpPr>
      <dsp:spPr bwMode="white">
        <a:xfrm>
          <a:off x="1000393" y="1383218"/>
          <a:ext cx="1856397" cy="44552"/>
        </a:xfrm>
        <a:custGeom>
          <a:avLst/>
          <a:gdLst/>
          <a:ahLst/>
          <a:cxnLst/>
          <a:rect l="0" t="0" r="0" b="0"/>
          <a:pathLst>
            <a:path>
              <a:moveTo>
                <a:pt x="0" y="22258"/>
              </a:moveTo>
              <a:lnTo>
                <a:pt x="1855762" y="2225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000393" y="1383218"/>
        <a:ext cx="1856397" cy="44552"/>
      </dsp:txXfrm>
    </dsp:sp>
    <dsp:sp modelId="{87AEF911-1688-4383-9042-E9AFA32BB363}">
      <dsp:nvSpPr>
        <dsp:cNvPr id="5" name="圆角矩形 4"/>
        <dsp:cNvSpPr/>
      </dsp:nvSpPr>
      <dsp:spPr bwMode="white">
        <a:xfrm>
          <a:off x="2362120" y="277693"/>
          <a:ext cx="2174384" cy="61413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隐患排查治理制度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362120" y="277693"/>
        <a:ext cx="2174384" cy="614133"/>
      </dsp:txXfrm>
    </dsp:sp>
    <dsp:sp modelId="{FCDBD1BF-342E-4A3E-974C-C663FB14A07A}">
      <dsp:nvSpPr>
        <dsp:cNvPr id="6" name="任意多边形 5"/>
        <dsp:cNvSpPr/>
      </dsp:nvSpPr>
      <dsp:spPr bwMode="white">
        <a:xfrm>
          <a:off x="1314864" y="1769541"/>
          <a:ext cx="1227454" cy="44552"/>
        </a:xfrm>
        <a:custGeom>
          <a:avLst/>
          <a:gdLst/>
          <a:ahLst/>
          <a:cxnLst/>
          <a:rect l="0" t="0" r="0" b="0"/>
          <a:pathLst>
            <a:path>
              <a:moveTo>
                <a:pt x="0" y="22258"/>
              </a:moveTo>
              <a:lnTo>
                <a:pt x="1227753" y="2225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4864" y="1769541"/>
        <a:ext cx="1227454" cy="44552"/>
      </dsp:txXfrm>
    </dsp:sp>
    <dsp:sp modelId="{C318110E-20E2-4A11-B1AE-F63C2355E246}">
      <dsp:nvSpPr>
        <dsp:cNvPr id="7" name="圆角矩形 6"/>
        <dsp:cNvSpPr/>
      </dsp:nvSpPr>
      <dsp:spPr bwMode="white">
        <a:xfrm>
          <a:off x="2362120" y="1054904"/>
          <a:ext cx="2174384" cy="60500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隐患排查项目清单</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362120" y="1054904"/>
        <a:ext cx="2174384" cy="605001"/>
      </dsp:txXfrm>
    </dsp:sp>
    <dsp:sp modelId="{85DC78F2-C325-4D6C-B0EF-91C3E9F8EC68}">
      <dsp:nvSpPr>
        <dsp:cNvPr id="8" name="任意多边形 7"/>
        <dsp:cNvSpPr/>
      </dsp:nvSpPr>
      <dsp:spPr bwMode="white">
        <a:xfrm>
          <a:off x="1491663" y="2149555"/>
          <a:ext cx="873856" cy="44552"/>
        </a:xfrm>
        <a:custGeom>
          <a:avLst/>
          <a:gdLst/>
          <a:ahLst/>
          <a:cxnLst/>
          <a:rect l="0" t="0" r="0" b="0"/>
          <a:pathLst>
            <a:path>
              <a:moveTo>
                <a:pt x="0" y="22258"/>
              </a:moveTo>
              <a:lnTo>
                <a:pt x="874953" y="2225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91663" y="2149555"/>
        <a:ext cx="873856" cy="44552"/>
      </dsp:txXfrm>
    </dsp:sp>
    <dsp:sp modelId="{1BE8192E-9428-41DA-B4AF-71C28CF9BD0E}">
      <dsp:nvSpPr>
        <dsp:cNvPr id="9" name="圆角矩形 8"/>
        <dsp:cNvSpPr/>
      </dsp:nvSpPr>
      <dsp:spPr bwMode="white">
        <a:xfrm>
          <a:off x="2362120" y="1822984"/>
          <a:ext cx="2174384" cy="58889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事故隐患排查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362120" y="1822984"/>
        <a:ext cx="2174384" cy="588899"/>
      </dsp:txXfrm>
    </dsp:sp>
    <dsp:sp modelId="{F5A61237-5B84-4B25-8D1B-D7C60F099EAB}">
      <dsp:nvSpPr>
        <dsp:cNvPr id="10" name="任意多边形 9"/>
        <dsp:cNvSpPr/>
      </dsp:nvSpPr>
      <dsp:spPr bwMode="white">
        <a:xfrm>
          <a:off x="1364017" y="2565613"/>
          <a:ext cx="1129150" cy="44552"/>
        </a:xfrm>
        <a:custGeom>
          <a:avLst/>
          <a:gdLst/>
          <a:ahLst/>
          <a:cxnLst/>
          <a:rect l="0" t="0" r="0" b="0"/>
          <a:pathLst>
            <a:path>
              <a:moveTo>
                <a:pt x="0" y="22258"/>
              </a:moveTo>
              <a:lnTo>
                <a:pt x="1128250" y="2225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64017" y="2565613"/>
        <a:ext cx="1129150" cy="44552"/>
      </dsp:txXfrm>
    </dsp:sp>
    <dsp:sp modelId="{9B0939D6-1FDE-4695-A4CD-2446318683A6}">
      <dsp:nvSpPr>
        <dsp:cNvPr id="11" name="圆角矩形 10"/>
        <dsp:cNvSpPr/>
      </dsp:nvSpPr>
      <dsp:spPr bwMode="white">
        <a:xfrm>
          <a:off x="2362120" y="2630256"/>
          <a:ext cx="2174384" cy="63858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排查治理情况记录</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362120" y="2630256"/>
        <a:ext cx="2174384" cy="638584"/>
      </dsp:txXfrm>
    </dsp:sp>
    <dsp:sp modelId="{DF9E7312-C29F-470F-9B7B-EA09DBECA5E4}">
      <dsp:nvSpPr>
        <dsp:cNvPr id="12" name="任意多边形 11"/>
        <dsp:cNvSpPr/>
      </dsp:nvSpPr>
      <dsp:spPr bwMode="white">
        <a:xfrm>
          <a:off x="1053861" y="2963693"/>
          <a:ext cx="1749460" cy="44552"/>
        </a:xfrm>
        <a:custGeom>
          <a:avLst/>
          <a:gdLst/>
          <a:ahLst/>
          <a:cxnLst/>
          <a:rect l="0" t="0" r="0" b="0"/>
          <a:pathLst>
            <a:path>
              <a:moveTo>
                <a:pt x="0" y="22258"/>
              </a:moveTo>
              <a:lnTo>
                <a:pt x="1748066" y="2225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053861" y="2963693"/>
        <a:ext cx="1749460" cy="44552"/>
      </dsp:txXfrm>
    </dsp:sp>
    <dsp:sp modelId="{6332CB1D-22D5-4240-BD53-F012CD84DA6A}">
      <dsp:nvSpPr>
        <dsp:cNvPr id="13" name="圆角矩形 12"/>
        <dsp:cNvSpPr/>
      </dsp:nvSpPr>
      <dsp:spPr bwMode="white">
        <a:xfrm>
          <a:off x="2362120" y="3441747"/>
          <a:ext cx="2174384" cy="60792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向从业人员通报情况</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362120" y="3441747"/>
        <a:ext cx="2174384" cy="607925"/>
      </dsp:txXfrm>
    </dsp:sp>
  </dsp:spTree>
</dsp:drawing>
</file>

<file path=ppt/diagrams/drawing1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256584" cy="3528392"/>
        <a:chOff x="0" y="0"/>
        <a:chExt cx="5256584" cy="3528392"/>
      </a:xfrm>
    </dsp:grpSpPr>
    <dsp:sp modelId="{4B5BF457-6258-4A4D-B916-9F5B99378113}">
      <dsp:nvSpPr>
        <dsp:cNvPr id="3" name="圆角矩形 2"/>
        <dsp:cNvSpPr/>
      </dsp:nvSpPr>
      <dsp:spPr bwMode="white">
        <a:xfrm>
          <a:off x="214229" y="1348551"/>
          <a:ext cx="1207713" cy="8798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ctr">
            <a:lnSpc>
              <a:spcPct val="100000"/>
            </a:lnSpc>
            <a:spcBef>
              <a:spcPct val="0"/>
            </a:spcBef>
            <a:spcAft>
              <a:spcPct val="35000"/>
            </a:spcAft>
          </a:pPr>
          <a:r>
            <a:rPr lang="zh-CN" altLang="zh-CN" sz="1800" b="1" kern="1200" dirty="0" smtClean="0">
              <a:solidFill>
                <a:sysClr val="windowText" lastClr="000000"/>
              </a:solidFill>
              <a:latin typeface="仿宋" panose="02010609060101010101" pitchFamily="49" charset="-122"/>
              <a:ea typeface="仿宋" panose="02010609060101010101" pitchFamily="49" charset="-122"/>
              <a:cs typeface="+mn-cs"/>
            </a:rPr>
            <a:t>隐患治理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14229" y="1348551"/>
        <a:ext cx="1207713" cy="879821"/>
      </dsp:txXfrm>
    </dsp:sp>
    <dsp:sp modelId="{37BF3FA9-E870-492A-ADC2-F4F1F206507E}">
      <dsp:nvSpPr>
        <dsp:cNvPr id="4" name="任意多边形 3"/>
        <dsp:cNvSpPr/>
      </dsp:nvSpPr>
      <dsp:spPr bwMode="white">
        <a:xfrm>
          <a:off x="1104022" y="1085607"/>
          <a:ext cx="1774136" cy="44884"/>
        </a:xfrm>
        <a:custGeom>
          <a:avLst/>
          <a:gdLst/>
          <a:ahLst/>
          <a:cxnLst/>
          <a:rect l="0" t="0" r="0" b="0"/>
          <a:pathLst>
            <a:path>
              <a:moveTo>
                <a:pt x="0" y="22434"/>
              </a:moveTo>
              <a:lnTo>
                <a:pt x="1773987" y="22434"/>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104022" y="1085607"/>
        <a:ext cx="1774136" cy="44884"/>
      </dsp:txXfrm>
    </dsp:sp>
    <dsp:sp modelId="{87AEF911-1688-4383-9042-E9AFA32BB363}">
      <dsp:nvSpPr>
        <dsp:cNvPr id="5" name="圆角矩形 4"/>
        <dsp:cNvSpPr/>
      </dsp:nvSpPr>
      <dsp:spPr bwMode="white">
        <a:xfrm>
          <a:off x="2560238" y="0"/>
          <a:ext cx="2048260" cy="85527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对于排查出的隐患是否及时治理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0238" y="0"/>
        <a:ext cx="2048260" cy="855274"/>
      </dsp:txXfrm>
    </dsp:sp>
    <dsp:sp modelId="{FCDBD1BF-342E-4A3E-974C-C663FB14A07A}">
      <dsp:nvSpPr>
        <dsp:cNvPr id="6" name="任意多边形 5"/>
        <dsp:cNvSpPr/>
      </dsp:nvSpPr>
      <dsp:spPr bwMode="white">
        <a:xfrm>
          <a:off x="1379646" y="1542558"/>
          <a:ext cx="1222889" cy="44884"/>
        </a:xfrm>
        <a:custGeom>
          <a:avLst/>
          <a:gdLst/>
          <a:ahLst/>
          <a:cxnLst/>
          <a:rect l="0" t="0" r="0" b="0"/>
          <a:pathLst>
            <a:path>
              <a:moveTo>
                <a:pt x="0" y="22434"/>
              </a:moveTo>
              <a:lnTo>
                <a:pt x="1222460" y="22434"/>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79646" y="1542558"/>
        <a:ext cx="1222889" cy="44884"/>
      </dsp:txXfrm>
    </dsp:sp>
    <dsp:sp modelId="{C318110E-20E2-4A11-B1AE-F63C2355E246}">
      <dsp:nvSpPr>
        <dsp:cNvPr id="7" name="圆角矩形 6"/>
        <dsp:cNvSpPr/>
      </dsp:nvSpPr>
      <dsp:spPr bwMode="white">
        <a:xfrm>
          <a:off x="2560238" y="962006"/>
          <a:ext cx="2048735" cy="75906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治理情况是否达到安全要求</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0238" y="962006"/>
        <a:ext cx="2048735" cy="759066"/>
      </dsp:txXfrm>
    </dsp:sp>
    <dsp:sp modelId="{45C093BE-8131-4F02-99AB-FBBDCA0A432B}">
      <dsp:nvSpPr>
        <dsp:cNvPr id="8" name="任意多边形 7"/>
        <dsp:cNvSpPr/>
      </dsp:nvSpPr>
      <dsp:spPr bwMode="white">
        <a:xfrm>
          <a:off x="1378800" y="1991786"/>
          <a:ext cx="1224581" cy="44884"/>
        </a:xfrm>
        <a:custGeom>
          <a:avLst/>
          <a:gdLst/>
          <a:ahLst/>
          <a:cxnLst/>
          <a:rect l="0" t="0" r="0" b="0"/>
          <a:pathLst>
            <a:path>
              <a:moveTo>
                <a:pt x="0" y="22434"/>
              </a:moveTo>
              <a:lnTo>
                <a:pt x="1224152" y="22434"/>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78800" y="1991786"/>
        <a:ext cx="1224581" cy="44884"/>
      </dsp:txXfrm>
    </dsp:sp>
    <dsp:sp modelId="{5F65DDF7-B201-4916-9239-458F67DB414B}">
      <dsp:nvSpPr>
        <dsp:cNvPr id="9" name="圆角矩形 8"/>
        <dsp:cNvSpPr/>
      </dsp:nvSpPr>
      <dsp:spPr bwMode="white">
        <a:xfrm>
          <a:off x="2560238" y="1860462"/>
          <a:ext cx="2049210" cy="75906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9525" tIns="9525" rIns="9525" bIns="952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gn="l">
            <a:lnSpc>
              <a:spcPct val="100000"/>
            </a:lnSpc>
            <a:spcBef>
              <a:spcPct val="0"/>
            </a:spcBef>
            <a:spcAft>
              <a:spcPct val="35000"/>
            </a:spcAft>
          </a:pPr>
          <a:r>
            <a:rPr lang="zh-CN" altLang="en-US" b="1" kern="1200" dirty="0" smtClean="0">
              <a:solidFill>
                <a:sysClr val="windowText" lastClr="000000"/>
              </a:solidFill>
              <a:latin typeface="仿宋" panose="02010609060101010101" pitchFamily="49" charset="-122"/>
              <a:ea typeface="仿宋" panose="02010609060101010101" pitchFamily="49" charset="-122"/>
              <a:cs typeface="+mn-cs"/>
            </a:rPr>
            <a:t>暂时无法整改事故隐患是否采取安全防范和监控措施</a:t>
          </a:r>
          <a:endParaRPr lang="zh-CN" altLang="en-US"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0238" y="1860462"/>
        <a:ext cx="2049210" cy="759066"/>
      </dsp:txXfrm>
    </dsp:sp>
    <dsp:sp modelId="{0EAE7AD7-73F2-4C9A-A465-F180BC25B2E3}">
      <dsp:nvSpPr>
        <dsp:cNvPr id="10" name="任意多边形 9"/>
        <dsp:cNvSpPr/>
      </dsp:nvSpPr>
      <dsp:spPr bwMode="white">
        <a:xfrm>
          <a:off x="1104186" y="2446218"/>
          <a:ext cx="1773809" cy="44884"/>
        </a:xfrm>
        <a:custGeom>
          <a:avLst/>
          <a:gdLst/>
          <a:ahLst/>
          <a:cxnLst/>
          <a:rect l="0" t="0" r="0" b="0"/>
          <a:pathLst>
            <a:path>
              <a:moveTo>
                <a:pt x="0" y="22434"/>
              </a:moveTo>
              <a:lnTo>
                <a:pt x="1773661" y="22434"/>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104186" y="2446218"/>
        <a:ext cx="1773809" cy="44884"/>
      </dsp:txXfrm>
    </dsp:sp>
    <dsp:sp modelId="{B3824CE8-5476-4879-B7D0-D1BBE858EB74}">
      <dsp:nvSpPr>
        <dsp:cNvPr id="11" name="圆角矩形 10"/>
        <dsp:cNvSpPr/>
      </dsp:nvSpPr>
      <dsp:spPr bwMode="white">
        <a:xfrm>
          <a:off x="2560238" y="2769326"/>
          <a:ext cx="2049685" cy="75906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防范措施是否落实</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0238" y="2769326"/>
        <a:ext cx="2049685" cy="759066"/>
      </dsp:txXfrm>
    </dsp:sp>
  </dsp:spTree>
</dsp:drawing>
</file>

<file path=ppt/diagrams/drawing1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608512" cy="3960440"/>
        <a:chOff x="0" y="0"/>
        <a:chExt cx="4608512" cy="3960440"/>
      </a:xfrm>
    </dsp:grpSpPr>
    <dsp:sp modelId="{4B5BF457-6258-4A4D-B916-9F5B99378113}">
      <dsp:nvSpPr>
        <dsp:cNvPr id="3" name="圆角矩形 2"/>
        <dsp:cNvSpPr/>
      </dsp:nvSpPr>
      <dsp:spPr bwMode="white">
        <a:xfrm>
          <a:off x="2739" y="1458456"/>
          <a:ext cx="1516055" cy="110444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重大事故隐患治理方案</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739" y="1458456"/>
        <a:ext cx="1516055" cy="1104449"/>
      </dsp:txXfrm>
    </dsp:sp>
    <dsp:sp modelId="{37BF3FA9-E870-492A-ADC2-F4F1F206507E}">
      <dsp:nvSpPr>
        <dsp:cNvPr id="4" name="任意多边形 3"/>
        <dsp:cNvSpPr/>
      </dsp:nvSpPr>
      <dsp:spPr bwMode="white">
        <a:xfrm>
          <a:off x="1428984" y="1690333"/>
          <a:ext cx="1060440" cy="50197"/>
        </a:xfrm>
        <a:custGeom>
          <a:avLst/>
          <a:gdLst/>
          <a:ahLst/>
          <a:cxnLst/>
          <a:rect l="0" t="0" r="0" b="0"/>
          <a:pathLst>
            <a:path>
              <a:moveTo>
                <a:pt x="0" y="25092"/>
              </a:moveTo>
              <a:lnTo>
                <a:pt x="1060628" y="25092"/>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28984" y="1690333"/>
        <a:ext cx="1060440" cy="50197"/>
      </dsp:txXfrm>
    </dsp:sp>
    <dsp:sp modelId="{87AEF911-1688-4383-9042-E9AFA32BB363}">
      <dsp:nvSpPr>
        <dsp:cNvPr id="5" name="圆角矩形 4"/>
        <dsp:cNvSpPr/>
      </dsp:nvSpPr>
      <dsp:spPr bwMode="white">
        <a:xfrm>
          <a:off x="2399614" y="883364"/>
          <a:ext cx="2208898" cy="107363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是否制定重大事故隐患治理方案</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399614" y="883364"/>
        <a:ext cx="2208898" cy="1073635"/>
      </dsp:txXfrm>
    </dsp:sp>
    <dsp:sp modelId="{FCDBD1BF-342E-4A3E-974C-C663FB14A07A}">
      <dsp:nvSpPr>
        <dsp:cNvPr id="6" name="任意多边形 5"/>
        <dsp:cNvSpPr/>
      </dsp:nvSpPr>
      <dsp:spPr bwMode="white">
        <a:xfrm>
          <a:off x="1379623" y="2362349"/>
          <a:ext cx="1159161" cy="50197"/>
        </a:xfrm>
        <a:custGeom>
          <a:avLst/>
          <a:gdLst/>
          <a:ahLst/>
          <a:cxnLst/>
          <a:rect l="0" t="0" r="0" b="0"/>
          <a:pathLst>
            <a:path>
              <a:moveTo>
                <a:pt x="0" y="25092"/>
              </a:moveTo>
              <a:lnTo>
                <a:pt x="1159291" y="25092"/>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79623" y="2362349"/>
        <a:ext cx="1159161" cy="50197"/>
      </dsp:txXfrm>
    </dsp:sp>
    <dsp:sp modelId="{C318110E-20E2-4A11-B1AE-F63C2355E246}">
      <dsp:nvSpPr>
        <dsp:cNvPr id="7" name="圆角矩形 6"/>
        <dsp:cNvSpPr/>
      </dsp:nvSpPr>
      <dsp:spPr bwMode="white">
        <a:xfrm>
          <a:off x="2399614" y="2287781"/>
          <a:ext cx="2208898" cy="95286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治理方案内容是否符合要求</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399614" y="2287781"/>
        <a:ext cx="2208898" cy="952863"/>
      </dsp:txXfrm>
    </dsp:sp>
  </dsp:spTree>
</dsp:drawing>
</file>

<file path=ppt/diagrams/drawing1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608512" cy="3528392"/>
        <a:chOff x="0" y="0"/>
        <a:chExt cx="4608512" cy="3528392"/>
      </a:xfrm>
    </dsp:grpSpPr>
    <dsp:sp modelId="{4B5BF457-6258-4A4D-B916-9F5B99378113}">
      <dsp:nvSpPr>
        <dsp:cNvPr id="3" name="圆角矩形 2"/>
        <dsp:cNvSpPr/>
      </dsp:nvSpPr>
      <dsp:spPr bwMode="white">
        <a:xfrm>
          <a:off x="2739" y="1242432"/>
          <a:ext cx="1516055" cy="110444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重大事故隐患治理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739" y="1242432"/>
        <a:ext cx="1516055" cy="1104449"/>
      </dsp:txXfrm>
    </dsp:sp>
    <dsp:sp modelId="{37BF3FA9-E870-492A-ADC2-F4F1F206507E}">
      <dsp:nvSpPr>
        <dsp:cNvPr id="4" name="任意多边形 3"/>
        <dsp:cNvSpPr/>
      </dsp:nvSpPr>
      <dsp:spPr bwMode="white">
        <a:xfrm>
          <a:off x="1518517" y="1750868"/>
          <a:ext cx="881374" cy="56343"/>
        </a:xfrm>
        <a:custGeom>
          <a:avLst/>
          <a:gdLst/>
          <a:ahLst/>
          <a:cxnLst/>
          <a:rect l="0" t="0" r="0" b="0"/>
          <a:pathLst>
            <a:path>
              <a:moveTo>
                <a:pt x="0" y="28168"/>
              </a:moveTo>
              <a:lnTo>
                <a:pt x="881507" y="28168"/>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518517" y="1750868"/>
        <a:ext cx="881374" cy="56343"/>
      </dsp:txXfrm>
    </dsp:sp>
    <dsp:sp modelId="{87AEF911-1688-4383-9042-E9AFA32BB363}">
      <dsp:nvSpPr>
        <dsp:cNvPr id="5" name="圆角矩形 4"/>
        <dsp:cNvSpPr/>
      </dsp:nvSpPr>
      <dsp:spPr bwMode="white">
        <a:xfrm>
          <a:off x="2399614" y="1226605"/>
          <a:ext cx="2208898" cy="107363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对已发现的重大事故隐患未按规定治理</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399614" y="1226605"/>
        <a:ext cx="2208898" cy="10736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517694"/>
        <a:chOff x="0" y="0"/>
        <a:chExt cx="8280921" cy="4517694"/>
      </a:xfrm>
    </dsp:grpSpPr>
    <dsp:sp modelId="{6C26D041-A765-4627-A84F-50ED630637B9}">
      <dsp:nvSpPr>
        <dsp:cNvPr id="3" name="圆角矩形 2"/>
        <dsp:cNvSpPr/>
      </dsp:nvSpPr>
      <dsp:spPr bwMode="white">
        <a:xfrm>
          <a:off x="1573881" y="0"/>
          <a:ext cx="5133159" cy="862748"/>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76200" tIns="76200" rIns="76200" bIns="762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2000" b="1" dirty="0" smtClean="0">
              <a:solidFill>
                <a:sysClr val="windowText" lastClr="000000"/>
              </a:solidFill>
              <a:latin typeface="仿宋" panose="02010609060101010101" pitchFamily="49" charset="-122"/>
              <a:ea typeface="仿宋" panose="02010609060101010101" pitchFamily="49" charset="-122"/>
              <a:cs typeface="+mn-cs"/>
            </a:rPr>
            <a:t>一、</a:t>
          </a: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未建立安全生产风险分级管控制度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573881" y="0"/>
        <a:ext cx="5133159" cy="862748"/>
      </dsp:txXfrm>
    </dsp:sp>
    <dsp:sp modelId="{D9E5195B-35FD-4982-AFD5-9796FE483609}">
      <dsp:nvSpPr>
        <dsp:cNvPr id="4" name="任意多边形 3"/>
        <dsp:cNvSpPr/>
      </dsp:nvSpPr>
      <dsp:spPr bwMode="white">
        <a:xfrm>
          <a:off x="4140460" y="862748"/>
          <a:ext cx="0" cy="372733"/>
        </a:xfrm>
        <a:custGeom>
          <a:avLst/>
          <a:gdLst/>
          <a:ahLst/>
          <a:cxnLst/>
          <a:rect l="0" t="0" r="0" b="0"/>
          <a:pathLst>
            <a:path>
              <a:moveTo>
                <a:pt x="45720" y="0"/>
              </a:moveTo>
              <a:lnTo>
                <a:pt x="45720" y="35115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0" y="862748"/>
        <a:ext cx="0" cy="372733"/>
      </dsp:txXfrm>
    </dsp:sp>
    <dsp:sp modelId="{35B7F0D4-CE68-43BB-A8A2-6FED8A766365}">
      <dsp:nvSpPr>
        <dsp:cNvPr id="5" name="圆角矩形 4"/>
        <dsp:cNvSpPr/>
      </dsp:nvSpPr>
      <dsp:spPr bwMode="white">
        <a:xfrm>
          <a:off x="1350687" y="1235480"/>
          <a:ext cx="5579547" cy="99984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未建立风险管控制度；</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ct val="100000"/>
            </a:lnSpc>
            <a:spcBef>
              <a:spcPct val="0"/>
            </a:spcBef>
            <a:spcAft>
              <a:spcPct val="35000"/>
            </a:spcAft>
          </a:pP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、未以正式文件发布。</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350687" y="1235480"/>
        <a:ext cx="5579547" cy="999840"/>
      </dsp:txXfrm>
    </dsp:sp>
    <dsp:sp modelId="{B8C3B2DC-B819-4CA3-8D95-91EADBFCFD34}">
      <dsp:nvSpPr>
        <dsp:cNvPr id="6" name="任意多边形 5"/>
        <dsp:cNvSpPr/>
      </dsp:nvSpPr>
      <dsp:spPr bwMode="white">
        <a:xfrm>
          <a:off x="1920857" y="2235320"/>
          <a:ext cx="2219603" cy="807315"/>
        </a:xfrm>
        <a:custGeom>
          <a:avLst/>
          <a:gdLst/>
          <a:ahLst/>
          <a:cxnLst/>
          <a:rect l="0" t="0" r="0" b="0"/>
          <a:pathLst>
            <a:path>
              <a:moveTo>
                <a:pt x="2091126" y="0"/>
              </a:moveTo>
              <a:lnTo>
                <a:pt x="2091126" y="380290"/>
              </a:lnTo>
              <a:lnTo>
                <a:pt x="0" y="380290"/>
              </a:lnTo>
              <a:lnTo>
                <a:pt x="0"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920857" y="2235320"/>
        <a:ext cx="2219603" cy="807315"/>
      </dsp:txXfrm>
    </dsp:sp>
    <dsp:sp modelId="{47CB6611-EAB8-409B-BC78-BBB68B6B8688}">
      <dsp:nvSpPr>
        <dsp:cNvPr id="7" name="圆角矩形 6"/>
        <dsp:cNvSpPr/>
      </dsp:nvSpPr>
      <dsp:spPr bwMode="white">
        <a:xfrm>
          <a:off x="509211" y="3042635"/>
          <a:ext cx="2823294" cy="147505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509211" y="3042635"/>
        <a:ext cx="2823294" cy="1475059"/>
      </dsp:txXfrm>
    </dsp:sp>
    <dsp:sp modelId="{A4C94D22-950B-4867-892F-0EC7F68F94C6}">
      <dsp:nvSpPr>
        <dsp:cNvPr id="8" name="任意多边形 7"/>
        <dsp:cNvSpPr/>
      </dsp:nvSpPr>
      <dsp:spPr bwMode="white">
        <a:xfrm>
          <a:off x="4140461" y="2235320"/>
          <a:ext cx="1743534" cy="807315"/>
        </a:xfrm>
        <a:custGeom>
          <a:avLst/>
          <a:gdLst/>
          <a:ahLst/>
          <a:cxnLst/>
          <a:rect l="0" t="0" r="0" b="0"/>
          <a:pathLst>
            <a:path>
              <a:moveTo>
                <a:pt x="0" y="0"/>
              </a:moveTo>
              <a:lnTo>
                <a:pt x="0" y="380290"/>
              </a:lnTo>
              <a:lnTo>
                <a:pt x="1642613" y="380290"/>
              </a:lnTo>
              <a:lnTo>
                <a:pt x="1642613"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1" y="2235320"/>
        <a:ext cx="1743534" cy="807315"/>
      </dsp:txXfrm>
    </dsp:sp>
    <dsp:sp modelId="{6A897A65-870C-4405-BE47-3C7C1373AAEC}">
      <dsp:nvSpPr>
        <dsp:cNvPr id="9" name="圆角矩形 8"/>
        <dsp:cNvSpPr/>
      </dsp:nvSpPr>
      <dsp:spPr bwMode="white">
        <a:xfrm>
          <a:off x="4162996" y="3042635"/>
          <a:ext cx="3441997" cy="147505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第四十二条第五项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sz="1800" b="1" dirty="0" smtClean="0">
            <a:solidFill>
              <a:srgbClr val="C00000"/>
            </a:solidFill>
            <a:latin typeface="仿宋" panose="02010609060101010101" pitchFamily="49" charset="-122"/>
            <a:ea typeface="仿宋" panose="02010609060101010101" pitchFamily="49" charset="-122"/>
            <a:cs typeface="+mn-cs"/>
          </a:endParaRPr>
        </a:p>
        <a:p>
          <a:pPr lvl="0" defTabSz="755650">
            <a:lnSpc>
              <a:spcPct val="90000"/>
            </a:lnSpc>
            <a:spcBef>
              <a:spcPct val="0"/>
            </a:spcBef>
            <a:spcAft>
              <a:spcPct val="35000"/>
            </a:spcAft>
          </a:pPr>
          <a:endParaRPr lang="zh-CN" altLang="en-US" sz="1500" dirty="0">
            <a:solidFill>
              <a:sysClr val="window" lastClr="FFFFFF"/>
            </a:solidFill>
            <a:latin typeface="Calibri" panose="020F0502020204030204"/>
            <a:ea typeface="宋体" panose="02010600030101010101" pitchFamily="2" charset="-122"/>
            <a:cs typeface="+mn-cs"/>
          </a:endParaRPr>
        </a:p>
      </dsp:txBody>
      <dsp:txXfrm>
        <a:off x="4162996" y="3042635"/>
        <a:ext cx="3441997" cy="1475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352928" cy="5328592"/>
        <a:chOff x="0" y="0"/>
        <a:chExt cx="8352928" cy="5328592"/>
      </a:xfrm>
    </dsp:grpSpPr>
    <dsp:sp modelId="{AA0F7D15-7617-4202-950A-D2067505E487}">
      <dsp:nvSpPr>
        <dsp:cNvPr id="3" name="燕尾形 2"/>
        <dsp:cNvSpPr/>
      </dsp:nvSpPr>
      <dsp:spPr bwMode="white">
        <a:xfrm rot="5400000">
          <a:off x="-285568" y="285568"/>
          <a:ext cx="1903788" cy="1332652"/>
        </a:xfrm>
        <a:prstGeom prst="chevron">
          <a:avLst/>
        </a:prstGeom>
        <a:solidFill>
          <a:srgbClr val="F79646"/>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9525" tIns="9525" rIns="9525" bIns="952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en-US" altLang="zh-CN" sz="20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500" b="1" dirty="0" smtClean="0">
              <a:solidFill>
                <a:sysClr val="window" lastClr="FFFFFF"/>
              </a:solidFill>
              <a:latin typeface="Calibri" panose="020F0502020204030204"/>
              <a:ea typeface="宋体" panose="02010600030101010101" pitchFamily="2" charset="-122"/>
              <a:cs typeface="+mn-cs"/>
            </a:rPr>
            <a:t>地方性</a:t>
          </a:r>
          <a:endParaRPr lang="en-US" altLang="zh-CN" sz="15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500" b="1" dirty="0" smtClean="0">
              <a:solidFill>
                <a:sysClr val="window" lastClr="FFFFFF"/>
              </a:solidFill>
              <a:latin typeface="Calibri" panose="020F0502020204030204"/>
              <a:ea typeface="宋体" panose="02010600030101010101" pitchFamily="2" charset="-122"/>
              <a:cs typeface="+mn-cs"/>
            </a:rPr>
            <a:t>规章</a:t>
          </a:r>
          <a:endParaRPr lang="zh-CN" altLang="en-US" sz="1500" b="1" dirty="0">
            <a:solidFill>
              <a:sysClr val="window" lastClr="FFFFFF"/>
            </a:solidFill>
            <a:latin typeface="Calibri" panose="020F0502020204030204"/>
            <a:ea typeface="宋体" panose="02010600030101010101" pitchFamily="2" charset="-122"/>
            <a:cs typeface="+mn-cs"/>
          </a:endParaRPr>
        </a:p>
      </dsp:txBody>
      <dsp:txXfrm rot="5400000">
        <a:off x="-285568" y="285568"/>
        <a:ext cx="1903788" cy="1332652"/>
      </dsp:txXfrm>
    </dsp:sp>
    <dsp:sp modelId="{DF0F7F28-DD6C-4FAE-942C-4369BBD18446}">
      <dsp:nvSpPr>
        <dsp:cNvPr id="4" name="同侧圆角矩形 3"/>
        <dsp:cNvSpPr/>
      </dsp:nvSpPr>
      <dsp:spPr bwMode="white">
        <a:xfrm rot="5400000">
          <a:off x="4224059" y="-2891407"/>
          <a:ext cx="1237462" cy="7020276"/>
        </a:xfrm>
        <a:prstGeom prst="round2SameRect">
          <a:avLst/>
        </a:prstGeo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山东省生产经营单位安全生产主体责任规定</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330</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号令）</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4224059" y="-2891407"/>
        <a:ext cx="1237462" cy="7020276"/>
      </dsp:txXfrm>
    </dsp:sp>
    <dsp:sp modelId="{D3FAB0D6-D630-4B03-B81E-D3F9973B47C8}">
      <dsp:nvSpPr>
        <dsp:cNvPr id="5" name="燕尾形 4"/>
        <dsp:cNvSpPr/>
      </dsp:nvSpPr>
      <dsp:spPr bwMode="white">
        <a:xfrm rot="5400000">
          <a:off x="-229277" y="1998541"/>
          <a:ext cx="1903788" cy="1332652"/>
        </a:xfrm>
        <a:prstGeom prst="chevron">
          <a:avLst/>
        </a:prstGeom>
        <a:solidFill>
          <a:srgbClr val="F79646"/>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9525" tIns="9525" rIns="9525" bIns="952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en-US" altLang="zh-CN" sz="20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500" b="1" dirty="0" smtClean="0">
              <a:solidFill>
                <a:sysClr val="window" lastClr="FFFFFF"/>
              </a:solidFill>
              <a:latin typeface="Calibri" panose="020F0502020204030204"/>
              <a:ea typeface="宋体" panose="02010600030101010101" pitchFamily="2" charset="-122"/>
              <a:cs typeface="+mn-cs"/>
            </a:rPr>
            <a:t>地方性</a:t>
          </a:r>
          <a:endParaRPr lang="en-US" altLang="zh-CN" sz="15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500" b="1" dirty="0" smtClean="0">
              <a:solidFill>
                <a:sysClr val="window" lastClr="FFFFFF"/>
              </a:solidFill>
              <a:latin typeface="Calibri" panose="020F0502020204030204"/>
              <a:ea typeface="宋体" panose="02010600030101010101" pitchFamily="2" charset="-122"/>
              <a:cs typeface="+mn-cs"/>
            </a:rPr>
            <a:t>法规</a:t>
          </a:r>
          <a:endParaRPr lang="zh-CN" altLang="en-US" sz="1500" b="1" dirty="0">
            <a:solidFill>
              <a:sysClr val="window" lastClr="FFFFFF"/>
            </a:solidFill>
            <a:latin typeface="Calibri" panose="020F0502020204030204"/>
            <a:ea typeface="宋体" panose="02010600030101010101" pitchFamily="2" charset="-122"/>
            <a:cs typeface="+mn-cs"/>
          </a:endParaRPr>
        </a:p>
      </dsp:txBody>
      <dsp:txXfrm rot="5400000">
        <a:off x="-229277" y="1998541"/>
        <a:ext cx="1903788" cy="1332652"/>
      </dsp:txXfrm>
    </dsp:sp>
    <dsp:sp modelId="{508D4EC1-42E7-49D9-8A4E-DE27CA80BC9E}">
      <dsp:nvSpPr>
        <dsp:cNvPr id="6" name="同侧圆角矩形 5"/>
        <dsp:cNvSpPr/>
      </dsp:nvSpPr>
      <dsp:spPr bwMode="white">
        <a:xfrm rot="5400000">
          <a:off x="3979143" y="-1206353"/>
          <a:ext cx="1237462" cy="7020276"/>
        </a:xfrm>
        <a:prstGeom prst="round2SameRect">
          <a:avLst/>
        </a:prstGeo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山东省安全生产条例</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2017.5.1</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实施）</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3979143" y="-1206353"/>
        <a:ext cx="1237462" cy="7020276"/>
      </dsp:txXfrm>
    </dsp:sp>
    <dsp:sp modelId="{B489D710-0FBB-46A8-851F-7252839978A3}">
      <dsp:nvSpPr>
        <dsp:cNvPr id="7" name="燕尾形 6"/>
        <dsp:cNvSpPr/>
      </dsp:nvSpPr>
      <dsp:spPr bwMode="white">
        <a:xfrm rot="5400000">
          <a:off x="-273534" y="3710372"/>
          <a:ext cx="1903788" cy="1332652"/>
        </a:xfrm>
        <a:prstGeom prst="chevron">
          <a:avLst/>
        </a:prstGeom>
        <a:solidFill>
          <a:srgbClr val="F79646"/>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9525" tIns="9525" rIns="9525" bIns="952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500" b="1" dirty="0" smtClean="0">
              <a:solidFill>
                <a:sysClr val="window" lastClr="FFFFFF"/>
              </a:solidFill>
              <a:latin typeface="Calibri" panose="020F0502020204030204"/>
              <a:ea typeface="宋体" panose="02010600030101010101" pitchFamily="2" charset="-122"/>
              <a:cs typeface="+mn-cs"/>
            </a:rPr>
            <a:t>法  律</a:t>
          </a:r>
          <a:endParaRPr lang="zh-CN" altLang="en-US" sz="1500" b="1" dirty="0">
            <a:solidFill>
              <a:sysClr val="window" lastClr="FFFFFF"/>
            </a:solidFill>
            <a:latin typeface="Calibri" panose="020F0502020204030204"/>
            <a:ea typeface="宋体" panose="02010600030101010101" pitchFamily="2" charset="-122"/>
            <a:cs typeface="+mn-cs"/>
          </a:endParaRPr>
        </a:p>
      </dsp:txBody>
      <dsp:txXfrm rot="5400000">
        <a:off x="-273534" y="3710372"/>
        <a:ext cx="1903788" cy="1332652"/>
      </dsp:txXfrm>
    </dsp:sp>
    <dsp:sp modelId="{BC4D311F-6834-4DD7-B8D3-B9A811E91EEE}">
      <dsp:nvSpPr>
        <dsp:cNvPr id="8" name="同侧圆角矩形 7"/>
        <dsp:cNvSpPr/>
      </dsp:nvSpPr>
      <dsp:spPr bwMode="white">
        <a:xfrm rot="5400000">
          <a:off x="4202310" y="527820"/>
          <a:ext cx="1237462" cy="7020276"/>
        </a:xfrm>
        <a:prstGeom prst="round2SameRect">
          <a:avLst/>
        </a:prstGeom>
        <a:solidFill>
          <a:srgbClr val="CCFF99"/>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中华人民共和国安全生产法（部分条款修改建议对照稿）</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&gt;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征求意见的函</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 政法函</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[2017]56</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a:p>
          <a:pPr marL="171450" lvl="1" indent="-171450">
            <a:lnSpc>
              <a:spcPct val="100000"/>
            </a:lnSpc>
            <a:spcBef>
              <a:spcPct val="0"/>
            </a:spcBef>
            <a:spcAft>
              <a:spcPct val="15000"/>
            </a:spcAft>
            <a:buChar char="•"/>
          </a:pPr>
          <a:r>
            <a:rPr lang="zh-CN" altLang="en-US" sz="1800" dirty="0" smtClean="0">
              <a:solidFill>
                <a:srgbClr val="C00000"/>
              </a:solidFill>
              <a:latin typeface="仿宋" panose="02010609060101010101" pitchFamily="49" charset="-122"/>
              <a:ea typeface="仿宋" panose="02010609060101010101" pitchFamily="49" charset="-122"/>
              <a:cs typeface="+mn-cs"/>
            </a:rPr>
            <a:t>  </a:t>
          </a:r>
          <a:r>
            <a:rPr lang="zh-CN" altLang="en-US" sz="1700" dirty="0" smtClean="0">
              <a:solidFill>
                <a:srgbClr val="C00000"/>
              </a:solidFill>
              <a:latin typeface="仿宋" panose="02010609060101010101" pitchFamily="49" charset="-122"/>
              <a:ea typeface="仿宋" panose="02010609060101010101" pitchFamily="49" charset="-122"/>
              <a:cs typeface="+mn-cs"/>
            </a:rPr>
            <a:t>增加第三十七条：</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生产经营单位应当建立安全风险评估制度，定期进行危害辨识和评估本单位存在的安全风险，并如实记录；对存在重大安全风险的工艺、设备、设施、物品、场所和岗位，应当建立分级管控制度，制定落实相应的安全操作规程。</a:t>
          </a:r>
          <a:r>
            <a:rPr lang="en-US" altLang="zh-CN"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en-US" altLang="zh-CN" sz="1700" dirty="0" smtClean="0">
              <a:solidFill>
                <a:sysClr val="windowText" lastClr="000000">
                  <a:hueOff val="0"/>
                  <a:satOff val="0"/>
                  <a:lumOff val="0"/>
                  <a:alphaOff val="0"/>
                </a:sysClr>
              </a:solidFill>
              <a:latin typeface="华文行楷" panose="02010800040101010101" pitchFamily="2" charset="-122"/>
              <a:ea typeface="华文行楷" panose="02010800040101010101" pitchFamily="2" charset="-122"/>
              <a:cs typeface="+mn-cs"/>
            </a:rPr>
            <a:t>37</a:t>
          </a:r>
          <a:r>
            <a:rPr lang="zh-CN" altLang="en-US" sz="1700" dirty="0" smtClean="0">
              <a:solidFill>
                <a:sysClr val="windowText" lastClr="000000">
                  <a:hueOff val="0"/>
                  <a:satOff val="0"/>
                  <a:lumOff val="0"/>
                  <a:alphaOff val="0"/>
                </a:sysClr>
              </a:solidFill>
              <a:latin typeface="华文行楷" panose="02010800040101010101" pitchFamily="2" charset="-122"/>
              <a:ea typeface="华文行楷" panose="02010800040101010101" pitchFamily="2" charset="-122"/>
              <a:cs typeface="+mn-cs"/>
            </a:rPr>
            <a:t>为重大危险源的管理</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700"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a:p>
          <a:pPr marL="171450" lvl="1" indent="-171450">
            <a:lnSpc>
              <a:spcPct val="100000"/>
            </a:lnSpc>
            <a:spcBef>
              <a:spcPct val="0"/>
            </a:spcBef>
            <a:spcAft>
              <a:spcPct val="15000"/>
            </a:spcAft>
            <a:buChar char="•"/>
          </a:pP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  </a:t>
          </a:r>
          <a:r>
            <a:rPr lang="zh-CN" altLang="en-US" sz="1700" smtClean="0">
              <a:solidFill>
                <a:srgbClr val="FF0000"/>
              </a:solidFill>
              <a:latin typeface="仿宋" panose="02010609060101010101" pitchFamily="49" charset="-122"/>
              <a:ea typeface="仿宋" panose="02010609060101010101" pitchFamily="49" charset="-122"/>
              <a:cs typeface="+mn-cs"/>
            </a:rPr>
            <a:t>第九十八条增加一项：</a:t>
          </a:r>
          <a:r>
            <a:rPr lang="zh-CN" altLang="en-US" sz="170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未建立安全风险辨识评估制度，或者定期辨识评估安全风险并如实记录的（</a:t>
          </a:r>
          <a:r>
            <a:rPr lang="zh-CN" altLang="en-US" sz="1700"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限期改正，可处十万以下罚款）</a:t>
          </a:r>
          <a:endParaRPr lang="zh-CN" altLang="en-US" sz="1700"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4202310" y="527820"/>
        <a:ext cx="1237462" cy="7020276"/>
      </dsp:txXfrm>
    </dsp:sp>
  </dsp:spTree>
</dsp:drawing>
</file>

<file path=ppt/diagrams/drawing2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658704"/>
        <a:chOff x="0" y="0"/>
        <a:chExt cx="8280921" cy="4658704"/>
      </a:xfrm>
    </dsp:grpSpPr>
    <dsp:sp modelId="{6C26D041-A765-4627-A84F-50ED630637B9}">
      <dsp:nvSpPr>
        <dsp:cNvPr id="3" name="圆角矩形 2"/>
        <dsp:cNvSpPr/>
      </dsp:nvSpPr>
      <dsp:spPr bwMode="white">
        <a:xfrm>
          <a:off x="1231040" y="0"/>
          <a:ext cx="5818841" cy="88967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二、未按照规定落实安全生产风险分级管控制度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231040" y="0"/>
        <a:ext cx="5818841" cy="889676"/>
      </dsp:txXfrm>
    </dsp:sp>
    <dsp:sp modelId="{D9E5195B-35FD-4982-AFD5-9796FE483609}">
      <dsp:nvSpPr>
        <dsp:cNvPr id="4" name="任意多边形 3"/>
        <dsp:cNvSpPr/>
      </dsp:nvSpPr>
      <dsp:spPr bwMode="white">
        <a:xfrm>
          <a:off x="4140461" y="889676"/>
          <a:ext cx="0" cy="384367"/>
        </a:xfrm>
        <a:custGeom>
          <a:avLst/>
          <a:gdLst/>
          <a:ahLst/>
          <a:cxnLst/>
          <a:rect l="0" t="0" r="0" b="0"/>
          <a:pathLst>
            <a:path>
              <a:moveTo>
                <a:pt x="45720" y="0"/>
              </a:moveTo>
              <a:lnTo>
                <a:pt x="45720" y="35115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1" y="889676"/>
        <a:ext cx="0" cy="384367"/>
      </dsp:txXfrm>
    </dsp:sp>
    <dsp:sp modelId="{35B7F0D4-CE68-43BB-A8A2-6FED8A766365}">
      <dsp:nvSpPr>
        <dsp:cNvPr id="5" name="圆角矩形 4"/>
        <dsp:cNvSpPr/>
      </dsp:nvSpPr>
      <dsp:spPr bwMode="white">
        <a:xfrm>
          <a:off x="578218" y="1274043"/>
          <a:ext cx="7124486" cy="103104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未对风险点进行定期排查、确定风险等级、公告警示、落实管控措施、动态监控等。</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578218" y="1274043"/>
        <a:ext cx="7124486" cy="1031047"/>
      </dsp:txXfrm>
    </dsp:sp>
    <dsp:sp modelId="{B8C3B2DC-B819-4CA3-8D95-91EADBFCFD34}">
      <dsp:nvSpPr>
        <dsp:cNvPr id="6" name="任意多边形 5"/>
        <dsp:cNvSpPr/>
      </dsp:nvSpPr>
      <dsp:spPr bwMode="white">
        <a:xfrm>
          <a:off x="1944372" y="2305090"/>
          <a:ext cx="2196089" cy="832513"/>
        </a:xfrm>
        <a:custGeom>
          <a:avLst/>
          <a:gdLst/>
          <a:ahLst/>
          <a:cxnLst/>
          <a:rect l="0" t="0" r="0" b="0"/>
          <a:pathLst>
            <a:path>
              <a:moveTo>
                <a:pt x="2006349" y="0"/>
              </a:moveTo>
              <a:lnTo>
                <a:pt x="2006349" y="380290"/>
              </a:lnTo>
              <a:lnTo>
                <a:pt x="0" y="380290"/>
              </a:lnTo>
              <a:lnTo>
                <a:pt x="0"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944372" y="2305090"/>
        <a:ext cx="2196089" cy="832513"/>
      </dsp:txXfrm>
    </dsp:sp>
    <dsp:sp modelId="{47CB6611-EAB8-409B-BC78-BBB68B6B8688}">
      <dsp:nvSpPr>
        <dsp:cNvPr id="7" name="圆角矩形 6"/>
        <dsp:cNvSpPr/>
      </dsp:nvSpPr>
      <dsp:spPr bwMode="white">
        <a:xfrm>
          <a:off x="488663" y="3137604"/>
          <a:ext cx="2911417" cy="152110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488663" y="3137604"/>
        <a:ext cx="2911417" cy="1521100"/>
      </dsp:txXfrm>
    </dsp:sp>
    <dsp:sp modelId="{B2C450AB-893E-4215-A95F-5FC5475A2E74}">
      <dsp:nvSpPr>
        <dsp:cNvPr id="8" name="任意多边形 7"/>
        <dsp:cNvSpPr/>
      </dsp:nvSpPr>
      <dsp:spPr bwMode="white">
        <a:xfrm>
          <a:off x="4140460" y="2305090"/>
          <a:ext cx="1797954" cy="832513"/>
        </a:xfrm>
        <a:custGeom>
          <a:avLst/>
          <a:gdLst/>
          <a:ahLst/>
          <a:cxnLst/>
          <a:rect l="0" t="0" r="0" b="0"/>
          <a:pathLst>
            <a:path>
              <a:moveTo>
                <a:pt x="0" y="0"/>
              </a:moveTo>
              <a:lnTo>
                <a:pt x="0" y="380290"/>
              </a:lnTo>
              <a:lnTo>
                <a:pt x="1642613" y="380290"/>
              </a:lnTo>
              <a:lnTo>
                <a:pt x="1642613"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0" y="2305090"/>
        <a:ext cx="1797954" cy="832513"/>
      </dsp:txXfrm>
    </dsp:sp>
    <dsp:sp modelId="{160C62A1-7597-4BBF-BE58-FAA1717B8398}">
      <dsp:nvSpPr>
        <dsp:cNvPr id="9" name="圆角矩形 8"/>
        <dsp:cNvSpPr/>
      </dsp:nvSpPr>
      <dsp:spPr bwMode="white">
        <a:xfrm>
          <a:off x="4256493" y="3137604"/>
          <a:ext cx="3363843" cy="152110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省条例</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第四十二条第五项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lvl="0" indent="0" algn="ctr" defTabSz="914400">
            <a:lnSpc>
              <a:spcPct val="100000"/>
            </a:lnSpc>
            <a:spcBef>
              <a:spcPts val="0"/>
            </a:spcBef>
            <a:spcAft>
              <a:spcPts val="0"/>
            </a:spcAft>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sz="1800" b="1" dirty="0">
            <a:solidFill>
              <a:sysClr val="window" lastClr="FFFFFF"/>
            </a:solidFill>
            <a:latin typeface="Calibri" panose="020F0502020204030204"/>
            <a:ea typeface="宋体" panose="02010600030101010101" pitchFamily="2" charset="-122"/>
            <a:cs typeface="+mn-cs"/>
          </a:endParaRPr>
        </a:p>
      </dsp:txBody>
      <dsp:txXfrm>
        <a:off x="4256493" y="3137604"/>
        <a:ext cx="3363843" cy="15211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786346"/>
        <a:chOff x="0" y="0"/>
        <a:chExt cx="8280921" cy="4786346"/>
      </a:xfrm>
    </dsp:grpSpPr>
    <dsp:sp modelId="{6C26D041-A765-4627-A84F-50ED630637B9}">
      <dsp:nvSpPr>
        <dsp:cNvPr id="3" name="圆角矩形 2"/>
        <dsp:cNvSpPr/>
      </dsp:nvSpPr>
      <dsp:spPr bwMode="white">
        <a:xfrm>
          <a:off x="1421255" y="0"/>
          <a:ext cx="5438411" cy="914052"/>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三、未按规定建立事故隐患排查治理制度</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421255" y="0"/>
        <a:ext cx="5438411" cy="914052"/>
      </dsp:txXfrm>
    </dsp:sp>
    <dsp:sp modelId="{D9E5195B-35FD-4982-AFD5-9796FE483609}">
      <dsp:nvSpPr>
        <dsp:cNvPr id="4" name="任意多边形 3"/>
        <dsp:cNvSpPr/>
      </dsp:nvSpPr>
      <dsp:spPr bwMode="white">
        <a:xfrm>
          <a:off x="4140461" y="914052"/>
          <a:ext cx="0" cy="394898"/>
        </a:xfrm>
        <a:custGeom>
          <a:avLst/>
          <a:gdLst/>
          <a:ahLst/>
          <a:cxnLst/>
          <a:rect l="0" t="0" r="0" b="0"/>
          <a:pathLst>
            <a:path>
              <a:moveTo>
                <a:pt x="45720" y="0"/>
              </a:moveTo>
              <a:lnTo>
                <a:pt x="45720" y="35115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1" y="914052"/>
        <a:ext cx="0" cy="394898"/>
      </dsp:txXfrm>
    </dsp:sp>
    <dsp:sp modelId="{35B7F0D4-CE68-43BB-A8A2-6FED8A766365}">
      <dsp:nvSpPr>
        <dsp:cNvPr id="5" name="圆角矩形 4"/>
        <dsp:cNvSpPr/>
      </dsp:nvSpPr>
      <dsp:spPr bwMode="white">
        <a:xfrm>
          <a:off x="1184789" y="1308950"/>
          <a:ext cx="5911343" cy="105929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未建立隐患排查治理制度；</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ct val="100000"/>
            </a:lnSpc>
            <a:spcBef>
              <a:spcPct val="0"/>
            </a:spcBef>
            <a:spcAft>
              <a:spcPct val="35000"/>
            </a:spcAft>
          </a:pP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、未以正式文件发布。</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184789" y="1308950"/>
        <a:ext cx="5911343" cy="1059297"/>
      </dsp:txXfrm>
    </dsp:sp>
    <dsp:sp modelId="{B8C3B2DC-B819-4CA3-8D95-91EADBFCFD34}">
      <dsp:nvSpPr>
        <dsp:cNvPr id="6" name="任意多边形 5"/>
        <dsp:cNvSpPr/>
      </dsp:nvSpPr>
      <dsp:spPr bwMode="white">
        <a:xfrm>
          <a:off x="1846227" y="2368247"/>
          <a:ext cx="2294234" cy="855323"/>
        </a:xfrm>
        <a:custGeom>
          <a:avLst/>
          <a:gdLst/>
          <a:ahLst/>
          <a:cxnLst/>
          <a:rect l="0" t="0" r="0" b="0"/>
          <a:pathLst>
            <a:path>
              <a:moveTo>
                <a:pt x="2040118" y="0"/>
              </a:moveTo>
              <a:lnTo>
                <a:pt x="2040118" y="380290"/>
              </a:lnTo>
              <a:lnTo>
                <a:pt x="0" y="380290"/>
              </a:lnTo>
              <a:lnTo>
                <a:pt x="0"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846227" y="2368247"/>
        <a:ext cx="2294234" cy="855323"/>
      </dsp:txXfrm>
    </dsp:sp>
    <dsp:sp modelId="{47CB6611-EAB8-409B-BC78-BBB68B6B8688}">
      <dsp:nvSpPr>
        <dsp:cNvPr id="7" name="圆角矩形 6"/>
        <dsp:cNvSpPr/>
      </dsp:nvSpPr>
      <dsp:spPr bwMode="white">
        <a:xfrm>
          <a:off x="350634" y="3223570"/>
          <a:ext cx="2991186" cy="156277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第三十八条第一款</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350634" y="3223570"/>
        <a:ext cx="2991186" cy="1562776"/>
      </dsp:txXfrm>
    </dsp:sp>
    <dsp:sp modelId="{8CCABFB6-4D41-4A20-A68B-602851A204A4}">
      <dsp:nvSpPr>
        <dsp:cNvPr id="8" name="任意多边形 7"/>
        <dsp:cNvSpPr/>
      </dsp:nvSpPr>
      <dsp:spPr bwMode="white">
        <a:xfrm>
          <a:off x="4140461" y="2368247"/>
          <a:ext cx="1847216" cy="855323"/>
        </a:xfrm>
        <a:custGeom>
          <a:avLst/>
          <a:gdLst/>
          <a:ahLst/>
          <a:cxnLst/>
          <a:rect l="0" t="0" r="0" b="0"/>
          <a:pathLst>
            <a:path>
              <a:moveTo>
                <a:pt x="0" y="0"/>
              </a:moveTo>
              <a:lnTo>
                <a:pt x="0" y="380290"/>
              </a:lnTo>
              <a:lnTo>
                <a:pt x="1642613" y="380290"/>
              </a:lnTo>
              <a:lnTo>
                <a:pt x="1642613" y="76058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1" y="2368247"/>
        <a:ext cx="1847216" cy="855323"/>
      </dsp:txXfrm>
    </dsp:sp>
    <dsp:sp modelId="{0CB6F01A-B020-4BF4-B845-5839FB6252AD}">
      <dsp:nvSpPr>
        <dsp:cNvPr id="9" name="圆角矩形 8"/>
        <dsp:cNvSpPr/>
      </dsp:nvSpPr>
      <dsp:spPr bwMode="white">
        <a:xfrm>
          <a:off x="4221697" y="3223570"/>
          <a:ext cx="3531958" cy="156277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《安全生产法》第九十八条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第四项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lvl="0" algn="ctr" defTabSz="755650">
            <a:lnSpc>
              <a:spcPct val="90000"/>
            </a:lnSpc>
            <a:spcBef>
              <a:spcPct val="0"/>
            </a:spcBef>
            <a:spcAft>
              <a:spcPct val="35000"/>
            </a:spcAft>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sz="1800" b="1" dirty="0">
            <a:solidFill>
              <a:srgbClr val="C00000"/>
            </a:solidFill>
            <a:latin typeface="仿宋" panose="02010609060101010101" pitchFamily="49" charset="-122"/>
            <a:ea typeface="仿宋" panose="02010609060101010101" pitchFamily="49" charset="-122"/>
            <a:cs typeface="+mn-cs"/>
          </a:endParaRPr>
        </a:p>
      </dsp:txBody>
      <dsp:txXfrm>
        <a:off x="4221697" y="3223570"/>
        <a:ext cx="3531958" cy="1562776"/>
      </dsp:txXfrm>
    </dsp:sp>
  </dsp:spTree>
</dsp:drawing>
</file>

<file path=ppt/diagrams/drawing2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658704"/>
        <a:chOff x="0" y="0"/>
        <a:chExt cx="8280921" cy="4658704"/>
      </a:xfrm>
    </dsp:grpSpPr>
    <dsp:sp modelId="{6C26D041-A765-4627-A84F-50ED630637B9}">
      <dsp:nvSpPr>
        <dsp:cNvPr id="3" name="圆角矩形 2"/>
        <dsp:cNvSpPr/>
      </dsp:nvSpPr>
      <dsp:spPr bwMode="white">
        <a:xfrm>
          <a:off x="1800349" y="0"/>
          <a:ext cx="4680224" cy="66206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四、未定期对本单位事故隐患进行排查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800349" y="0"/>
        <a:ext cx="4680224" cy="662066"/>
      </dsp:txXfrm>
    </dsp:sp>
    <dsp:sp modelId="{D9E5195B-35FD-4982-AFD5-9796FE483609}">
      <dsp:nvSpPr>
        <dsp:cNvPr id="4" name="任意多边形 3"/>
        <dsp:cNvSpPr/>
      </dsp:nvSpPr>
      <dsp:spPr bwMode="white">
        <a:xfrm>
          <a:off x="4140461" y="662066"/>
          <a:ext cx="0" cy="387245"/>
        </a:xfrm>
        <a:custGeom>
          <a:avLst/>
          <a:gdLst/>
          <a:ahLst/>
          <a:cxnLst/>
          <a:rect l="0" t="0" r="0" b="0"/>
          <a:pathLst>
            <a:path>
              <a:moveTo>
                <a:pt x="45720" y="0"/>
              </a:moveTo>
              <a:lnTo>
                <a:pt x="45720" y="386895"/>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1" y="662066"/>
        <a:ext cx="0" cy="387245"/>
      </dsp:txXfrm>
    </dsp:sp>
    <dsp:sp modelId="{35B7F0D4-CE68-43BB-A8A2-6FED8A766365}">
      <dsp:nvSpPr>
        <dsp:cNvPr id="5" name="圆角矩形 4"/>
        <dsp:cNvSpPr/>
      </dsp:nvSpPr>
      <dsp:spPr bwMode="white">
        <a:xfrm>
          <a:off x="1437737" y="1049311"/>
          <a:ext cx="5405448" cy="87727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19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未按规定开展隐患排查；</a:t>
          </a:r>
          <a:endParaRPr lang="zh-CN" altLang="en-US" sz="1800"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ts val="1900"/>
            </a:lnSpc>
            <a:spcBef>
              <a:spcPct val="0"/>
            </a:spcBef>
            <a:spcAft>
              <a:spcPct val="35000"/>
            </a:spcAft>
          </a:pP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          </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、未按职责分工及时间要求进行排查。</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437737" y="1049311"/>
        <a:ext cx="5405448" cy="877274"/>
      </dsp:txXfrm>
    </dsp:sp>
    <dsp:sp modelId="{B8C3B2DC-B819-4CA3-8D95-91EADBFCFD34}">
      <dsp:nvSpPr>
        <dsp:cNvPr id="6" name="任意多边形 5"/>
        <dsp:cNvSpPr/>
      </dsp:nvSpPr>
      <dsp:spPr bwMode="white">
        <a:xfrm>
          <a:off x="1466608" y="1926585"/>
          <a:ext cx="2673852" cy="838747"/>
        </a:xfrm>
        <a:custGeom>
          <a:avLst/>
          <a:gdLst/>
          <a:ahLst/>
          <a:cxnLst/>
          <a:rect l="0" t="0" r="0" b="0"/>
          <a:pathLst>
            <a:path>
              <a:moveTo>
                <a:pt x="2671453" y="0"/>
              </a:moveTo>
              <a:lnTo>
                <a:pt x="2671453" y="418995"/>
              </a:lnTo>
              <a:lnTo>
                <a:pt x="0" y="418995"/>
              </a:lnTo>
              <a:lnTo>
                <a:pt x="0" y="83799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466608" y="1926585"/>
        <a:ext cx="2673852" cy="838747"/>
      </dsp:txXfrm>
    </dsp:sp>
    <dsp:sp modelId="{47CB6611-EAB8-409B-BC78-BBB68B6B8688}">
      <dsp:nvSpPr>
        <dsp:cNvPr id="7" name="圆角矩形 6"/>
        <dsp:cNvSpPr/>
      </dsp:nvSpPr>
      <dsp:spPr bwMode="white">
        <a:xfrm>
          <a:off x="0" y="2765332"/>
          <a:ext cx="2933217" cy="153249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第七条</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0" y="2765332"/>
        <a:ext cx="2933217" cy="1532490"/>
      </dsp:txXfrm>
    </dsp:sp>
    <dsp:sp modelId="{18F35D13-9F04-4A5B-8627-C4CD20E42530}">
      <dsp:nvSpPr>
        <dsp:cNvPr id="8" name="任意多边形 7"/>
        <dsp:cNvSpPr/>
      </dsp:nvSpPr>
      <dsp:spPr bwMode="white">
        <a:xfrm>
          <a:off x="4140461" y="1926585"/>
          <a:ext cx="1811417" cy="838747"/>
        </a:xfrm>
        <a:custGeom>
          <a:avLst/>
          <a:gdLst/>
          <a:ahLst/>
          <a:cxnLst/>
          <a:rect l="0" t="0" r="0" b="0"/>
          <a:pathLst>
            <a:path>
              <a:moveTo>
                <a:pt x="0" y="0"/>
              </a:moveTo>
              <a:lnTo>
                <a:pt x="0" y="418995"/>
              </a:lnTo>
              <a:lnTo>
                <a:pt x="1809792" y="418995"/>
              </a:lnTo>
              <a:lnTo>
                <a:pt x="1809792" y="83799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1" y="1926585"/>
        <a:ext cx="1811417" cy="838747"/>
      </dsp:txXfrm>
    </dsp:sp>
    <dsp:sp modelId="{12F57740-7991-419B-93CF-73FFAE7960A0}">
      <dsp:nvSpPr>
        <dsp:cNvPr id="9" name="圆角矩形 8"/>
        <dsp:cNvSpPr/>
      </dsp:nvSpPr>
      <dsp:spPr bwMode="white">
        <a:xfrm>
          <a:off x="3622834" y="2765332"/>
          <a:ext cx="4658087" cy="153249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第十九条第二项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（给予警告、责令改正，并处罚款）</a:t>
          </a:r>
          <a:endParaRPr lang="zh-CN" altLang="en-US" sz="1800" dirty="0">
            <a:solidFill>
              <a:sysClr val="window" lastClr="FFFFFF"/>
            </a:solidFill>
            <a:latin typeface="Calibri" panose="020F0502020204030204"/>
            <a:ea typeface="宋体" panose="02010600030101010101" pitchFamily="2" charset="-122"/>
            <a:cs typeface="+mn-cs"/>
          </a:endParaRPr>
        </a:p>
      </dsp:txBody>
      <dsp:txXfrm>
        <a:off x="3622834" y="2765332"/>
        <a:ext cx="4658087" cy="1532490"/>
      </dsp:txXfrm>
    </dsp:sp>
  </dsp:spTree>
</dsp:drawing>
</file>

<file path=ppt/diagrams/drawing2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658704"/>
        <a:chOff x="0" y="0"/>
        <a:chExt cx="8280921" cy="4658704"/>
      </a:xfrm>
    </dsp:grpSpPr>
    <dsp:sp modelId="{6C26D041-A765-4627-A84F-50ED630637B9}">
      <dsp:nvSpPr>
        <dsp:cNvPr id="3" name="圆角矩形 2"/>
        <dsp:cNvSpPr/>
      </dsp:nvSpPr>
      <dsp:spPr bwMode="white">
        <a:xfrm>
          <a:off x="1637840" y="0"/>
          <a:ext cx="5005241" cy="71765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五、未如实记录事故隐患排查治理情况</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637840" y="0"/>
        <a:ext cx="5005241" cy="717659"/>
      </dsp:txXfrm>
    </dsp:sp>
    <dsp:sp modelId="{D9E5195B-35FD-4982-AFD5-9796FE483609}">
      <dsp:nvSpPr>
        <dsp:cNvPr id="4" name="任意多边形 3"/>
        <dsp:cNvSpPr/>
      </dsp:nvSpPr>
      <dsp:spPr bwMode="white">
        <a:xfrm>
          <a:off x="4140461" y="717659"/>
          <a:ext cx="0" cy="419761"/>
        </a:xfrm>
        <a:custGeom>
          <a:avLst/>
          <a:gdLst/>
          <a:ahLst/>
          <a:cxnLst/>
          <a:rect l="0" t="0" r="0" b="0"/>
          <a:pathLst>
            <a:path>
              <a:moveTo>
                <a:pt x="45720" y="0"/>
              </a:moveTo>
              <a:lnTo>
                <a:pt x="45720" y="368371"/>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1" y="717659"/>
        <a:ext cx="0" cy="419761"/>
      </dsp:txXfrm>
    </dsp:sp>
    <dsp:sp modelId="{35B7F0D4-CE68-43BB-A8A2-6FED8A766365}">
      <dsp:nvSpPr>
        <dsp:cNvPr id="5" name="圆角矩形 4"/>
        <dsp:cNvSpPr/>
      </dsp:nvSpPr>
      <dsp:spPr bwMode="white">
        <a:xfrm>
          <a:off x="1145521" y="1137420"/>
          <a:ext cx="5989878" cy="95093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19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未如实记录排查治理情况；</a:t>
          </a:r>
          <a:endParaRPr lang="zh-CN" altLang="en-US" sz="1800"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ts val="1900"/>
            </a:lnSpc>
            <a:spcBef>
              <a:spcPct val="0"/>
            </a:spcBef>
            <a:spcAft>
              <a:spcPct val="35000"/>
            </a:spcAft>
          </a:pP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          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、编造隐患排查治理记录。</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145521" y="1137420"/>
        <a:ext cx="5989878" cy="950937"/>
      </dsp:txXfrm>
    </dsp:sp>
    <dsp:sp modelId="{B8C3B2DC-B819-4CA3-8D95-91EADBFCFD34}">
      <dsp:nvSpPr>
        <dsp:cNvPr id="6" name="任意多边形 5"/>
        <dsp:cNvSpPr/>
      </dsp:nvSpPr>
      <dsp:spPr bwMode="white">
        <a:xfrm>
          <a:off x="1860378" y="2088358"/>
          <a:ext cx="2280083" cy="909175"/>
        </a:xfrm>
        <a:custGeom>
          <a:avLst/>
          <a:gdLst/>
          <a:ahLst/>
          <a:cxnLst/>
          <a:rect l="0" t="0" r="0" b="0"/>
          <a:pathLst>
            <a:path>
              <a:moveTo>
                <a:pt x="2000950" y="0"/>
              </a:moveTo>
              <a:lnTo>
                <a:pt x="2000950" y="398934"/>
              </a:lnTo>
              <a:lnTo>
                <a:pt x="0" y="398934"/>
              </a:lnTo>
              <a:lnTo>
                <a:pt x="0" y="797868"/>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860378" y="2088358"/>
        <a:ext cx="2280083" cy="909175"/>
      </dsp:txXfrm>
    </dsp:sp>
    <dsp:sp modelId="{47CB6611-EAB8-409B-BC78-BBB68B6B8688}">
      <dsp:nvSpPr>
        <dsp:cNvPr id="7" name="圆角矩形 6"/>
        <dsp:cNvSpPr/>
      </dsp:nvSpPr>
      <dsp:spPr bwMode="white">
        <a:xfrm>
          <a:off x="270620" y="2997533"/>
          <a:ext cx="3179515" cy="166117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6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第三十八</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条第一款</a:t>
          </a:r>
        </a:p>
      </dsp:txBody>
      <dsp:txXfrm>
        <a:off x="270620" y="2997533"/>
        <a:ext cx="3179515" cy="1661171"/>
      </dsp:txXfrm>
    </dsp:sp>
    <dsp:sp modelId="{FBA3F474-C230-4047-BE05-40D5A8F9B293}">
      <dsp:nvSpPr>
        <dsp:cNvPr id="8" name="任意多边形 7"/>
        <dsp:cNvSpPr/>
      </dsp:nvSpPr>
      <dsp:spPr bwMode="white">
        <a:xfrm>
          <a:off x="4140461" y="2088358"/>
          <a:ext cx="1963519" cy="909175"/>
        </a:xfrm>
        <a:custGeom>
          <a:avLst/>
          <a:gdLst/>
          <a:ahLst/>
          <a:cxnLst/>
          <a:rect l="0" t="0" r="0" b="0"/>
          <a:pathLst>
            <a:path>
              <a:moveTo>
                <a:pt x="0" y="0"/>
              </a:moveTo>
              <a:lnTo>
                <a:pt x="0" y="398934"/>
              </a:lnTo>
              <a:lnTo>
                <a:pt x="1723141" y="398934"/>
              </a:lnTo>
              <a:lnTo>
                <a:pt x="1723141" y="797868"/>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1" y="2088358"/>
        <a:ext cx="1963519" cy="909175"/>
      </dsp:txXfrm>
    </dsp:sp>
    <dsp:sp modelId="{FF7AEF11-6EDF-4570-840B-02BAA35FF7DF}">
      <dsp:nvSpPr>
        <dsp:cNvPr id="9" name="圆角矩形 8"/>
        <dsp:cNvSpPr/>
      </dsp:nvSpPr>
      <dsp:spPr bwMode="white">
        <a:xfrm>
          <a:off x="4197658" y="2997533"/>
          <a:ext cx="3812642" cy="166117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《安全生产法》第九十四条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dirty="0">
            <a:solidFill>
              <a:sysClr val="window" lastClr="FFFFFF"/>
            </a:solidFill>
            <a:latin typeface="Calibri" panose="020F0502020204030204"/>
            <a:ea typeface="宋体" panose="02010600030101010101" pitchFamily="2" charset="-122"/>
            <a:cs typeface="+mn-cs"/>
          </a:endParaRPr>
        </a:p>
      </dsp:txBody>
      <dsp:txXfrm>
        <a:off x="4197658" y="2997533"/>
        <a:ext cx="3812642" cy="1661171"/>
      </dsp:txXfrm>
    </dsp:sp>
  </dsp:spTree>
</dsp:drawing>
</file>

<file path=ppt/diagrams/drawing2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714908"/>
        <a:chOff x="0" y="0"/>
        <a:chExt cx="8280921" cy="4714908"/>
      </a:xfrm>
    </dsp:grpSpPr>
    <dsp:sp modelId="{6C26D041-A765-4627-A84F-50ED630637B9}">
      <dsp:nvSpPr>
        <dsp:cNvPr id="3" name="圆角矩形 2"/>
        <dsp:cNvSpPr/>
      </dsp:nvSpPr>
      <dsp:spPr bwMode="white">
        <a:xfrm>
          <a:off x="1180530" y="0"/>
          <a:ext cx="5919862" cy="72631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六、未将事故隐患排查治理情况向从业人员通报</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180530" y="0"/>
        <a:ext cx="5919862" cy="726317"/>
      </dsp:txXfrm>
    </dsp:sp>
    <dsp:sp modelId="{D9E5195B-35FD-4982-AFD5-9796FE483609}">
      <dsp:nvSpPr>
        <dsp:cNvPr id="4" name="任意多边形 3"/>
        <dsp:cNvSpPr/>
      </dsp:nvSpPr>
      <dsp:spPr bwMode="white">
        <a:xfrm>
          <a:off x="4140461" y="726317"/>
          <a:ext cx="0" cy="424825"/>
        </a:xfrm>
        <a:custGeom>
          <a:avLst/>
          <a:gdLst/>
          <a:ahLst/>
          <a:cxnLst/>
          <a:rect l="0" t="0" r="0" b="0"/>
          <a:pathLst>
            <a:path>
              <a:moveTo>
                <a:pt x="45720" y="0"/>
              </a:moveTo>
              <a:lnTo>
                <a:pt x="45720" y="368371"/>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1" y="726317"/>
        <a:ext cx="0" cy="424825"/>
      </dsp:txXfrm>
    </dsp:sp>
    <dsp:sp modelId="{35B7F0D4-CE68-43BB-A8A2-6FED8A766365}">
      <dsp:nvSpPr>
        <dsp:cNvPr id="5" name="圆角矩形 4"/>
        <dsp:cNvSpPr/>
      </dsp:nvSpPr>
      <dsp:spPr bwMode="white">
        <a:xfrm>
          <a:off x="1109390" y="1151143"/>
          <a:ext cx="6062142" cy="96241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19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未将事故隐患排查治理情况向从业人员通报</a:t>
          </a:r>
          <a:endParaRPr lang="zh-CN" altLang="en-US" sz="1800" b="0" dirty="0">
            <a:solidFill>
              <a:sysClr val="windowText" lastClr="000000"/>
            </a:solidFill>
            <a:latin typeface="仿宋" panose="02010609060101010101" pitchFamily="49" charset="-122"/>
            <a:ea typeface="仿宋" panose="02010609060101010101" pitchFamily="49" charset="-122"/>
            <a:cs typeface="+mn-cs"/>
          </a:endParaRPr>
        </a:p>
      </dsp:txBody>
      <dsp:txXfrm>
        <a:off x="1109390" y="1151143"/>
        <a:ext cx="6062142" cy="962410"/>
      </dsp:txXfrm>
    </dsp:sp>
    <dsp:sp modelId="{B8C3B2DC-B819-4CA3-8D95-91EADBFCFD34}">
      <dsp:nvSpPr>
        <dsp:cNvPr id="6" name="任意多边形 5"/>
        <dsp:cNvSpPr/>
      </dsp:nvSpPr>
      <dsp:spPr bwMode="white">
        <a:xfrm>
          <a:off x="1832870" y="2113552"/>
          <a:ext cx="2307590" cy="920144"/>
        </a:xfrm>
        <a:custGeom>
          <a:avLst/>
          <a:gdLst/>
          <a:ahLst/>
          <a:cxnLst/>
          <a:rect l="0" t="0" r="0" b="0"/>
          <a:pathLst>
            <a:path>
              <a:moveTo>
                <a:pt x="2000950" y="0"/>
              </a:moveTo>
              <a:lnTo>
                <a:pt x="2000950" y="398934"/>
              </a:lnTo>
              <a:lnTo>
                <a:pt x="0" y="398934"/>
              </a:lnTo>
              <a:lnTo>
                <a:pt x="0" y="797868"/>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832870" y="2113552"/>
        <a:ext cx="2307590" cy="920144"/>
      </dsp:txXfrm>
    </dsp:sp>
    <dsp:sp modelId="{47CB6611-EAB8-409B-BC78-BBB68B6B8688}">
      <dsp:nvSpPr>
        <dsp:cNvPr id="7" name="圆角矩形 6"/>
        <dsp:cNvSpPr/>
      </dsp:nvSpPr>
      <dsp:spPr bwMode="white">
        <a:xfrm>
          <a:off x="223933" y="3033696"/>
          <a:ext cx="3217874" cy="1681212"/>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6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安全生产法</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第三十八</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条第一款</a:t>
          </a:r>
        </a:p>
      </dsp:txBody>
      <dsp:txXfrm>
        <a:off x="223933" y="3033696"/>
        <a:ext cx="3217874" cy="1681212"/>
      </dsp:txXfrm>
    </dsp:sp>
    <dsp:sp modelId="{FBA3F474-C230-4047-BE05-40D5A8F9B293}">
      <dsp:nvSpPr>
        <dsp:cNvPr id="8" name="任意多边形 7"/>
        <dsp:cNvSpPr/>
      </dsp:nvSpPr>
      <dsp:spPr bwMode="white">
        <a:xfrm>
          <a:off x="4140461" y="2113552"/>
          <a:ext cx="1987208" cy="920144"/>
        </a:xfrm>
        <a:custGeom>
          <a:avLst/>
          <a:gdLst/>
          <a:ahLst/>
          <a:cxnLst/>
          <a:rect l="0" t="0" r="0" b="0"/>
          <a:pathLst>
            <a:path>
              <a:moveTo>
                <a:pt x="0" y="0"/>
              </a:moveTo>
              <a:lnTo>
                <a:pt x="0" y="398934"/>
              </a:lnTo>
              <a:lnTo>
                <a:pt x="1723141" y="398934"/>
              </a:lnTo>
              <a:lnTo>
                <a:pt x="1723141" y="797868"/>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1" y="2113552"/>
        <a:ext cx="1987208" cy="920144"/>
      </dsp:txXfrm>
    </dsp:sp>
    <dsp:sp modelId="{FF7AEF11-6EDF-4570-840B-02BAA35FF7DF}">
      <dsp:nvSpPr>
        <dsp:cNvPr id="9" name="圆角矩形 8"/>
        <dsp:cNvSpPr/>
      </dsp:nvSpPr>
      <dsp:spPr bwMode="white">
        <a:xfrm>
          <a:off x="4198349" y="3033696"/>
          <a:ext cx="3858639" cy="1681212"/>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《安全生产法》第九十四条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（限期改正，可处罚款）</a:t>
          </a:r>
          <a:endParaRPr lang="zh-CN" altLang="en-US" dirty="0">
            <a:solidFill>
              <a:sysClr val="window" lastClr="FFFFFF"/>
            </a:solidFill>
            <a:latin typeface="Calibri" panose="020F0502020204030204"/>
            <a:ea typeface="宋体" panose="02010600030101010101" pitchFamily="2" charset="-122"/>
            <a:cs typeface="+mn-cs"/>
          </a:endParaRPr>
        </a:p>
      </dsp:txBody>
      <dsp:txXfrm>
        <a:off x="4198349" y="3033696"/>
        <a:ext cx="3858639" cy="1681212"/>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29600" cy="5544616"/>
        <a:chOff x="0" y="0"/>
        <a:chExt cx="8229600" cy="5544616"/>
      </a:xfrm>
    </dsp:grpSpPr>
    <dsp:sp modelId="{9C10AC43-B43F-418E-878A-67E6CFA8A8A2}">
      <dsp:nvSpPr>
        <dsp:cNvPr id="5" name="任意多边形 4"/>
        <dsp:cNvSpPr/>
      </dsp:nvSpPr>
      <dsp:spPr bwMode="white">
        <a:xfrm>
          <a:off x="2358403" y="589145"/>
          <a:ext cx="2160457" cy="470623"/>
        </a:xfrm>
        <a:custGeom>
          <a:avLst/>
          <a:gdLst/>
          <a:ahLst/>
          <a:cxnLst/>
          <a:rect l="0" t="0" r="0" b="0"/>
          <a:pathLst>
            <a:path>
              <a:moveTo>
                <a:pt x="2159410" y="0"/>
              </a:moveTo>
              <a:lnTo>
                <a:pt x="2159410" y="197197"/>
              </a:lnTo>
              <a:lnTo>
                <a:pt x="0" y="197197"/>
              </a:lnTo>
              <a:lnTo>
                <a:pt x="0" y="470395"/>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2358403" y="589145"/>
        <a:ext cx="2160457" cy="470623"/>
      </dsp:txXfrm>
    </dsp:sp>
    <dsp:sp modelId="{51BECC57-D2F7-4699-93A6-8D8D260E7F18}">
      <dsp:nvSpPr>
        <dsp:cNvPr id="8" name="任意多边形 7"/>
        <dsp:cNvSpPr/>
      </dsp:nvSpPr>
      <dsp:spPr bwMode="white">
        <a:xfrm>
          <a:off x="2357024" y="1487348"/>
          <a:ext cx="1380" cy="227125"/>
        </a:xfrm>
        <a:custGeom>
          <a:avLst/>
          <a:gdLst/>
          <a:ahLst/>
          <a:cxnLst/>
          <a:rect l="0" t="0" r="0" b="0"/>
          <a:pathLst>
            <a:path>
              <a:moveTo>
                <a:pt x="47099" y="0"/>
              </a:moveTo>
              <a:lnTo>
                <a:pt x="45720" y="0"/>
              </a:lnTo>
              <a:lnTo>
                <a:pt x="45720" y="227014"/>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2357024" y="1487348"/>
        <a:ext cx="1380" cy="227125"/>
      </dsp:txXfrm>
    </dsp:sp>
    <dsp:sp modelId="{DEED0959-5574-4A18-B9A2-9989226EA7F2}">
      <dsp:nvSpPr>
        <dsp:cNvPr id="11" name="任意多边形 10"/>
        <dsp:cNvSpPr/>
      </dsp:nvSpPr>
      <dsp:spPr bwMode="white">
        <a:xfrm>
          <a:off x="4518861" y="589145"/>
          <a:ext cx="2160457" cy="470623"/>
        </a:xfrm>
        <a:custGeom>
          <a:avLst/>
          <a:gdLst/>
          <a:ahLst/>
          <a:cxnLst/>
          <a:rect l="0" t="0" r="0" b="0"/>
          <a:pathLst>
            <a:path>
              <a:moveTo>
                <a:pt x="0" y="0"/>
              </a:moveTo>
              <a:lnTo>
                <a:pt x="0" y="197197"/>
              </a:lnTo>
              <a:lnTo>
                <a:pt x="2159410" y="197197"/>
              </a:lnTo>
              <a:lnTo>
                <a:pt x="2159410" y="470395"/>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518861" y="589145"/>
        <a:ext cx="2160457" cy="470623"/>
      </dsp:txXfrm>
    </dsp:sp>
    <dsp:sp modelId="{7AFB48B1-C3D3-4309-9D18-A8803B9D49B1}">
      <dsp:nvSpPr>
        <dsp:cNvPr id="14" name="任意多边形 13"/>
        <dsp:cNvSpPr/>
      </dsp:nvSpPr>
      <dsp:spPr bwMode="white">
        <a:xfrm>
          <a:off x="6679318" y="1492893"/>
          <a:ext cx="1380" cy="287791"/>
        </a:xfrm>
        <a:custGeom>
          <a:avLst/>
          <a:gdLst/>
          <a:ahLst/>
          <a:cxnLst/>
          <a:rect l="0" t="0" r="0" b="0"/>
          <a:pathLst>
            <a:path>
              <a:moveTo>
                <a:pt x="45720" y="0"/>
              </a:moveTo>
              <a:lnTo>
                <a:pt x="45720" y="14453"/>
              </a:lnTo>
              <a:lnTo>
                <a:pt x="47099" y="14453"/>
              </a:lnTo>
              <a:lnTo>
                <a:pt x="47099" y="28765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6679318" y="1492893"/>
        <a:ext cx="1380" cy="287791"/>
      </dsp:txXfrm>
    </dsp:sp>
    <dsp:sp modelId="{AFF63F62-A82D-4CA5-818C-55B9569CF996}">
      <dsp:nvSpPr>
        <dsp:cNvPr id="3" name="圆角矩形 2"/>
        <dsp:cNvSpPr/>
      </dsp:nvSpPr>
      <dsp:spPr bwMode="white">
        <a:xfrm>
          <a:off x="3217286" y="0"/>
          <a:ext cx="2603149" cy="589145"/>
        </a:xfrm>
        <a:prstGeom prst="roundRect">
          <a:avLst/>
        </a:prstGeom>
        <a:solidFill>
          <a:srgbClr val="CCFF99"/>
        </a:solidFill>
        <a:ln w="25400" cap="flat" cmpd="sng" algn="ctr">
          <a:no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b="1" dirty="0" smtClean="0">
              <a:solidFill>
                <a:srgbClr val="4F81BD">
                  <a:lumMod val="50000"/>
                </a:srgbClr>
              </a:solidFill>
              <a:latin typeface="Calibri" panose="020F0502020204030204"/>
              <a:ea typeface="宋体" panose="02010600030101010101" pitchFamily="2" charset="-122"/>
              <a:cs typeface="+mn-cs"/>
            </a:rPr>
            <a:t>省</a:t>
          </a:r>
          <a:r>
            <a:rPr lang="en-US" altLang="zh-CN" sz="2400" b="1" dirty="0" smtClean="0">
              <a:solidFill>
                <a:srgbClr val="4F81BD">
                  <a:lumMod val="50000"/>
                </a:srgbClr>
              </a:solidFill>
              <a:latin typeface="Calibri" panose="020F0502020204030204"/>
              <a:ea typeface="宋体" panose="02010600030101010101" pitchFamily="2" charset="-122"/>
              <a:cs typeface="+mn-cs"/>
            </a:rPr>
            <a:t>330</a:t>
          </a:r>
          <a:r>
            <a:rPr lang="zh-CN" altLang="en-US" sz="2400" b="1" dirty="0" smtClean="0">
              <a:solidFill>
                <a:srgbClr val="4F81BD">
                  <a:lumMod val="50000"/>
                </a:srgbClr>
              </a:solidFill>
              <a:latin typeface="Calibri" panose="020F0502020204030204"/>
              <a:ea typeface="宋体" panose="02010600030101010101" pitchFamily="2" charset="-122"/>
              <a:cs typeface="+mn-cs"/>
            </a:rPr>
            <a:t>号令</a:t>
          </a:r>
          <a:endParaRPr lang="zh-CN" altLang="en-US" sz="2400" b="1" dirty="0">
            <a:solidFill>
              <a:srgbClr val="4F81BD">
                <a:lumMod val="50000"/>
              </a:srgbClr>
            </a:solidFill>
            <a:latin typeface="Calibri" panose="020F0502020204030204"/>
            <a:ea typeface="宋体" panose="02010600030101010101" pitchFamily="2" charset="-122"/>
            <a:cs typeface="+mn-cs"/>
          </a:endParaRPr>
        </a:p>
      </dsp:txBody>
      <dsp:txXfrm>
        <a:off x="3217286" y="0"/>
        <a:ext cx="2603149" cy="589145"/>
      </dsp:txXfrm>
    </dsp:sp>
    <dsp:sp modelId="{D1581796-71B1-4FEC-9EDA-AE0AA1E988F6}">
      <dsp:nvSpPr>
        <dsp:cNvPr id="6" name="圆角矩形 5"/>
        <dsp:cNvSpPr/>
      </dsp:nvSpPr>
      <dsp:spPr bwMode="white">
        <a:xfrm>
          <a:off x="1616662" y="1059768"/>
          <a:ext cx="1483482" cy="427580"/>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3970" tIns="13970" rIns="13970" bIns="1397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ts val="2000"/>
            </a:lnSpc>
            <a:spcBef>
              <a:spcPct val="0"/>
            </a:spcBef>
            <a:spcAft>
              <a:spcPct val="35000"/>
            </a:spcAft>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义务条款</a:t>
          </a:r>
          <a:endParaRPr lang="en-US" altLang="zh-CN" sz="2200" b="1" dirty="0" smtClean="0">
            <a:solidFill>
              <a:srgbClr val="4F81BD">
                <a:lumMod val="50000"/>
              </a:srgbClr>
            </a:solidFill>
            <a:latin typeface="仿宋" panose="02010609060101010101" pitchFamily="49" charset="-122"/>
            <a:ea typeface="仿宋" panose="02010609060101010101" pitchFamily="49" charset="-122"/>
            <a:cs typeface="+mn-cs"/>
          </a:endParaRPr>
        </a:p>
      </dsp:txBody>
      <dsp:txXfrm>
        <a:off x="1616662" y="1059768"/>
        <a:ext cx="1483482" cy="427580"/>
      </dsp:txXfrm>
    </dsp:sp>
    <dsp:sp modelId="{ACD84C71-5658-4E68-AC40-9DC5D4232777}">
      <dsp:nvSpPr>
        <dsp:cNvPr id="9" name="圆角矩形 8"/>
        <dsp:cNvSpPr/>
      </dsp:nvSpPr>
      <dsp:spPr bwMode="white">
        <a:xfrm>
          <a:off x="65836" y="1714473"/>
          <a:ext cx="4582375" cy="3434569"/>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2300"/>
            </a:lnSpc>
            <a:spcBef>
              <a:spcPct val="0"/>
            </a:spcBef>
            <a:spcAft>
              <a:spcPct val="35000"/>
            </a:spcAft>
          </a:pP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第二十九条　生产经营单位应当建立安全生产风险管控机制，定期进行安全生产风险排查，对排查出的风险点按照危险性确定风险等级，并采取相应的风险管控措施，对风险点进行公告警示。</a:t>
          </a:r>
          <a:br>
            <a:rPr lang="en-US" sz="1600" b="1" dirty="0" smtClean="0">
              <a:solidFill>
                <a:sysClr val="windowText" lastClr="000000"/>
              </a:solidFill>
              <a:latin typeface="仿宋" panose="02010609060101010101" pitchFamily="49" charset="-122"/>
              <a:ea typeface="仿宋" panose="02010609060101010101" pitchFamily="49" charset="-122"/>
              <a:cs typeface="+mn-cs"/>
            </a:rPr>
          </a:b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　高危生产经营单位应当利用先进技术和方法建立安全生产风险监测与预警监控系统，实现风险的动态管理。发现事故征兆等险情时，应当立即发布预警预报信息。生产现场带班人员、班组长和调度人员，在遇到险情时第一时间享有下达停产撤人命令的直接决策权和指挥权。</a:t>
          </a:r>
          <a:endParaRPr lang="zh-CN" altLang="en-US" sz="1800" b="1" dirty="0" smtClean="0">
            <a:solidFill>
              <a:sysClr val="windowText" lastClr="000000"/>
            </a:solidFill>
            <a:latin typeface="仿宋" panose="02010609060101010101" pitchFamily="49" charset="-122"/>
            <a:ea typeface="仿宋" panose="02010609060101010101" pitchFamily="49" charset="-122"/>
            <a:cs typeface="+mn-cs"/>
          </a:endParaRPr>
        </a:p>
      </dsp:txBody>
      <dsp:txXfrm>
        <a:off x="65836" y="1714473"/>
        <a:ext cx="4582375" cy="3434569"/>
      </dsp:txXfrm>
    </dsp:sp>
    <dsp:sp modelId="{29F7AC2D-D912-4BBC-AA2C-92808BA262EA}">
      <dsp:nvSpPr>
        <dsp:cNvPr id="12" name="圆角矩形 11"/>
        <dsp:cNvSpPr/>
      </dsp:nvSpPr>
      <dsp:spPr bwMode="white">
        <a:xfrm>
          <a:off x="5937577" y="1059768"/>
          <a:ext cx="1483482" cy="433125"/>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3970" tIns="13970" rIns="13970" bIns="1397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ts val="2000"/>
            </a:lnSpc>
            <a:spcBef>
              <a:spcPct val="0"/>
            </a:spcBef>
            <a:spcAft>
              <a:spcPct val="35000"/>
            </a:spcAft>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责任条款</a:t>
          </a:r>
          <a:endParaRPr lang="zh-CN" altLang="en-US" sz="2200" b="1" dirty="0">
            <a:solidFill>
              <a:srgbClr val="4F81BD">
                <a:lumMod val="50000"/>
              </a:srgbClr>
            </a:solidFill>
            <a:latin typeface="仿宋" panose="02010609060101010101" pitchFamily="49" charset="-122"/>
            <a:ea typeface="仿宋" panose="02010609060101010101" pitchFamily="49" charset="-122"/>
            <a:cs typeface="+mn-cs"/>
          </a:endParaRPr>
        </a:p>
      </dsp:txBody>
      <dsp:txXfrm>
        <a:off x="5937577" y="1059768"/>
        <a:ext cx="1483482" cy="433125"/>
      </dsp:txXfrm>
    </dsp:sp>
    <dsp:sp modelId="{226E5534-0352-4A18-802B-86DDF9CBC88A}">
      <dsp:nvSpPr>
        <dsp:cNvPr id="15" name="圆角矩形 14"/>
        <dsp:cNvSpPr/>
      </dsp:nvSpPr>
      <dsp:spPr bwMode="white">
        <a:xfrm>
          <a:off x="5197632" y="1780684"/>
          <a:ext cx="2966132" cy="2664427"/>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2300"/>
            </a:lnSpc>
            <a:spcBef>
              <a:spcPct val="0"/>
            </a:spcBef>
            <a:spcAft>
              <a:spcPct val="35000"/>
            </a:spcAft>
          </a:pPr>
          <a:r>
            <a:rPr lang="en-US" altLang="zh-CN" sz="1600" dirty="0" smtClean="0">
              <a:solidFill>
                <a:sysClr val="windowText" lastClr="000000"/>
              </a:solidFill>
              <a:latin typeface="Calibri" panose="020F0502020204030204"/>
              <a:ea typeface="宋体" panose="02010600030101010101" pitchFamily="2"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第三十六条　生产经营单位未按规定建立安全生产风险管控机制，并采取风险管控措施的，由负有安全生产监督管理职责的部门责令限期改正；逾期不改正的，依照有关法律、法规规定处理。</a:t>
          </a:r>
          <a:endParaRPr lang="en-US" altLang="zh-CN" sz="1600" b="1" dirty="0" smtClean="0">
            <a:solidFill>
              <a:sysClr val="windowText" lastClr="000000"/>
            </a:solidFill>
            <a:latin typeface="仿宋" panose="02010609060101010101" pitchFamily="49" charset="-122"/>
            <a:ea typeface="仿宋" panose="02010609060101010101" pitchFamily="49" charset="-122"/>
            <a:cs typeface="+mn-cs"/>
          </a:endParaRPr>
        </a:p>
      </dsp:txBody>
      <dsp:txXfrm>
        <a:off x="5197632" y="1780684"/>
        <a:ext cx="2966132" cy="2664427"/>
      </dsp:txXfrm>
    </dsp:sp>
    <dsp:sp modelId="{99588F17-9155-403E-84B8-60ED997DB673}">
      <dsp:nvSpPr>
        <dsp:cNvPr id="4" name="矩形 3" hidden="1"/>
        <dsp:cNvSpPr/>
      </dsp:nvSpPr>
      <dsp:spPr bwMode="white">
        <a:xfrm>
          <a:off x="3217286" y="0"/>
          <a:ext cx="520630" cy="589145"/>
        </a:xfrm>
        <a:prstGeom prst="rect">
          <a:avLst/>
        </a:prstGeom>
        <a:solidFill>
          <a:srgbClr val="CCFF99"/>
        </a:solidFill>
        <a:ln w="25400" cap="flat" cmpd="sng" algn="ctr">
          <a:noFill/>
          <a:prstDash val="solid"/>
        </a:ln>
        <a:effectLst/>
      </dsp:spPr>
      <dsp:style>
        <a:lnRef idx="2">
          <a:schemeClr val="accent3">
            <a:shade val="50000"/>
          </a:schemeClr>
        </a:lnRef>
        <a:fillRef idx="1">
          <a:schemeClr val="accent3"/>
        </a:fillRef>
        <a:effectRef idx="0">
          <a:schemeClr val="accent3"/>
        </a:effectRef>
        <a:fontRef idx="minor">
          <a:schemeClr val="lt1"/>
        </a:fontRef>
      </dsp:style>
      <dsp:txXfrm>
        <a:off x="3217286" y="0"/>
        <a:ext cx="520630" cy="589145"/>
      </dsp:txXfrm>
    </dsp:sp>
    <dsp:sp modelId="{87036C99-FC4E-4094-A178-CA99452D8F9B}">
      <dsp:nvSpPr>
        <dsp:cNvPr id="7" name="矩形 6" hidden="1"/>
        <dsp:cNvSpPr/>
      </dsp:nvSpPr>
      <dsp:spPr bwMode="white">
        <a:xfrm>
          <a:off x="2803448" y="1059768"/>
          <a:ext cx="296696" cy="427580"/>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2803448" y="1059768"/>
        <a:ext cx="296696" cy="427580"/>
      </dsp:txXfrm>
    </dsp:sp>
    <dsp:sp modelId="{96FF9FC1-4B2F-4745-B74B-B8CF07273D03}">
      <dsp:nvSpPr>
        <dsp:cNvPr id="10" name="矩形 9" hidden="1"/>
        <dsp:cNvSpPr/>
      </dsp:nvSpPr>
      <dsp:spPr bwMode="white">
        <a:xfrm>
          <a:off x="65836" y="1714473"/>
          <a:ext cx="916475" cy="3434569"/>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65836" y="1714473"/>
        <a:ext cx="916475" cy="3434569"/>
      </dsp:txXfrm>
    </dsp:sp>
    <dsp:sp modelId="{0A34BFDA-3EE8-4E6A-9FDB-2348B99566B9}">
      <dsp:nvSpPr>
        <dsp:cNvPr id="13" name="矩形 12" hidden="1"/>
        <dsp:cNvSpPr/>
      </dsp:nvSpPr>
      <dsp:spPr bwMode="white">
        <a:xfrm>
          <a:off x="7124363" y="1059768"/>
          <a:ext cx="296696" cy="433125"/>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7124363" y="1059768"/>
        <a:ext cx="296696" cy="433125"/>
      </dsp:txXfrm>
    </dsp:sp>
    <dsp:sp modelId="{F5EB0940-0B99-4223-A685-0489FEE9C46F}">
      <dsp:nvSpPr>
        <dsp:cNvPr id="16" name="矩形 15" hidden="1"/>
        <dsp:cNvSpPr/>
      </dsp:nvSpPr>
      <dsp:spPr bwMode="white">
        <a:xfrm>
          <a:off x="5197632" y="1780684"/>
          <a:ext cx="593226" cy="2664427"/>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5197632" y="1780684"/>
        <a:ext cx="593226" cy="2664427"/>
      </dsp:txXfrm>
    </dsp:sp>
  </dsp:spTree>
</dsp:drawing>
</file>

<file path=ppt/diagrams/drawing3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658704"/>
        <a:chOff x="0" y="0"/>
        <a:chExt cx="8280921" cy="4658704"/>
      </a:xfrm>
    </dsp:grpSpPr>
    <dsp:sp modelId="{6C26D041-A765-4627-A84F-50ED630637B9}">
      <dsp:nvSpPr>
        <dsp:cNvPr id="3" name="圆角矩形 2"/>
        <dsp:cNvSpPr/>
      </dsp:nvSpPr>
      <dsp:spPr bwMode="white">
        <a:xfrm>
          <a:off x="1422573" y="0"/>
          <a:ext cx="5435775" cy="71489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七、未按规定制定重大事故隐患治理方案</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422573" y="0"/>
        <a:ext cx="5435775" cy="714891"/>
      </dsp:txXfrm>
    </dsp:sp>
    <dsp:sp modelId="{D9E5195B-35FD-4982-AFD5-9796FE483609}">
      <dsp:nvSpPr>
        <dsp:cNvPr id="4" name="任意多边形 3"/>
        <dsp:cNvSpPr/>
      </dsp:nvSpPr>
      <dsp:spPr bwMode="white">
        <a:xfrm>
          <a:off x="4140460" y="714891"/>
          <a:ext cx="0" cy="418142"/>
        </a:xfrm>
        <a:custGeom>
          <a:avLst/>
          <a:gdLst/>
          <a:ahLst/>
          <a:cxnLst/>
          <a:rect l="0" t="0" r="0" b="0"/>
          <a:pathLst>
            <a:path>
              <a:moveTo>
                <a:pt x="45720" y="0"/>
              </a:moveTo>
              <a:lnTo>
                <a:pt x="45720" y="370247"/>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0" y="714891"/>
        <a:ext cx="0" cy="418142"/>
      </dsp:txXfrm>
    </dsp:sp>
    <dsp:sp modelId="{35B7F0D4-CE68-43BB-A8A2-6FED8A766365}">
      <dsp:nvSpPr>
        <dsp:cNvPr id="5" name="圆角矩形 4"/>
        <dsp:cNvSpPr/>
      </dsp:nvSpPr>
      <dsp:spPr bwMode="white">
        <a:xfrm>
          <a:off x="1009546" y="1133034"/>
          <a:ext cx="6261829" cy="94727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19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en-US" altLang="zh-CN" sz="1800" b="0"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800" b="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未制定重大事故隐患治理方案；</a:t>
          </a:r>
          <a:endParaRPr lang="zh-CN" altLang="en-US" sz="1800"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ts val="1900"/>
            </a:lnSpc>
            <a:spcBef>
              <a:spcPct val="0"/>
            </a:spcBef>
            <a:spcAft>
              <a:spcPct val="35000"/>
            </a:spcAft>
          </a:pP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          2</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、治理方案内容不符合要求</a:t>
          </a:r>
          <a:r>
            <a:rPr lang="zh-CN" altLang="en-US" sz="1800" dirty="0" smtClean="0">
              <a:solidFill>
                <a:sysClr val="window" lastClr="FFFFFF"/>
              </a:solidFill>
              <a:latin typeface="Calibri" panose="020F0502020204030204"/>
              <a:ea typeface="宋体" panose="02010600030101010101" pitchFamily="2" charset="-122"/>
              <a:cs typeface="+mn-cs"/>
            </a:rPr>
            <a:t>。</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009546" y="1133034"/>
        <a:ext cx="6261829" cy="947270"/>
      </dsp:txXfrm>
    </dsp:sp>
    <dsp:sp modelId="{B8C3B2DC-B819-4CA3-8D95-91EADBFCFD34}">
      <dsp:nvSpPr>
        <dsp:cNvPr id="6" name="任意多边形 5"/>
        <dsp:cNvSpPr/>
      </dsp:nvSpPr>
      <dsp:spPr bwMode="white">
        <a:xfrm>
          <a:off x="1583626" y="2080304"/>
          <a:ext cx="2556834" cy="905669"/>
        </a:xfrm>
        <a:custGeom>
          <a:avLst/>
          <a:gdLst/>
          <a:ahLst/>
          <a:cxnLst/>
          <a:rect l="0" t="0" r="0" b="0"/>
          <a:pathLst>
            <a:path>
              <a:moveTo>
                <a:pt x="2369474" y="0"/>
              </a:moveTo>
              <a:lnTo>
                <a:pt x="2369474" y="400965"/>
              </a:lnTo>
              <a:lnTo>
                <a:pt x="0" y="400965"/>
              </a:lnTo>
              <a:lnTo>
                <a:pt x="0" y="80193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583626" y="2080304"/>
        <a:ext cx="2556834" cy="905669"/>
      </dsp:txXfrm>
    </dsp:sp>
    <dsp:sp modelId="{47CB6611-EAB8-409B-BC78-BBB68B6B8688}">
      <dsp:nvSpPr>
        <dsp:cNvPr id="7" name="圆角矩形 6"/>
        <dsp:cNvSpPr/>
      </dsp:nvSpPr>
      <dsp:spPr bwMode="white">
        <a:xfrm>
          <a:off x="0" y="2985973"/>
          <a:ext cx="3167253" cy="165476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安全生产事故隐患排查治理暂行规定</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第十五条第二款</a:t>
          </a:r>
        </a:p>
      </dsp:txBody>
      <dsp:txXfrm>
        <a:off x="0" y="2985973"/>
        <a:ext cx="3167253" cy="1654764"/>
      </dsp:txXfrm>
    </dsp:sp>
    <dsp:sp modelId="{EEE54FAC-9423-4175-9963-352AAA23B652}">
      <dsp:nvSpPr>
        <dsp:cNvPr id="8" name="任意多边形 7"/>
        <dsp:cNvSpPr/>
      </dsp:nvSpPr>
      <dsp:spPr bwMode="white">
        <a:xfrm>
          <a:off x="4140460" y="2080304"/>
          <a:ext cx="1955947" cy="905669"/>
        </a:xfrm>
        <a:custGeom>
          <a:avLst/>
          <a:gdLst/>
          <a:ahLst/>
          <a:cxnLst/>
          <a:rect l="0" t="0" r="0" b="0"/>
          <a:pathLst>
            <a:path>
              <a:moveTo>
                <a:pt x="0" y="0"/>
              </a:moveTo>
              <a:lnTo>
                <a:pt x="0" y="400965"/>
              </a:lnTo>
              <a:lnTo>
                <a:pt x="1731915" y="400965"/>
              </a:lnTo>
              <a:lnTo>
                <a:pt x="1731915" y="801931"/>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0" y="2080304"/>
        <a:ext cx="1955947" cy="905669"/>
      </dsp:txXfrm>
    </dsp:sp>
    <dsp:sp modelId="{CB4099C5-CC1D-4BCE-8A09-994F6BD1D00D}">
      <dsp:nvSpPr>
        <dsp:cNvPr id="9" name="圆角矩形 8"/>
        <dsp:cNvSpPr/>
      </dsp:nvSpPr>
      <dsp:spPr bwMode="white">
        <a:xfrm>
          <a:off x="3911893" y="2985973"/>
          <a:ext cx="4369028" cy="1654764"/>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《安全生产事故隐患排查治理暂行规定》第二十六条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第三项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（给予警告，并处三万元以下罚款）</a:t>
          </a:r>
          <a:endParaRPr lang="zh-CN" altLang="en-US" sz="1800" b="1" dirty="0">
            <a:solidFill>
              <a:srgbClr val="C00000"/>
            </a:solidFill>
            <a:latin typeface="Calibri" panose="020F0502020204030204"/>
            <a:ea typeface="宋体" panose="02010600030101010101" pitchFamily="2" charset="-122"/>
            <a:cs typeface="+mn-cs"/>
          </a:endParaRPr>
        </a:p>
      </dsp:txBody>
      <dsp:txXfrm>
        <a:off x="3911893" y="2985973"/>
        <a:ext cx="4369028" cy="1654764"/>
      </dsp:txXfrm>
    </dsp:sp>
  </dsp:spTree>
</dsp:drawing>
</file>

<file path=ppt/diagrams/drawing3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1" cy="4658704"/>
        <a:chOff x="0" y="0"/>
        <a:chExt cx="8280921" cy="4658704"/>
      </a:xfrm>
    </dsp:grpSpPr>
    <dsp:sp modelId="{6C26D041-A765-4627-A84F-50ED630637B9}">
      <dsp:nvSpPr>
        <dsp:cNvPr id="3" name="圆角矩形 2"/>
        <dsp:cNvSpPr/>
      </dsp:nvSpPr>
      <dsp:spPr bwMode="white">
        <a:xfrm>
          <a:off x="1765353" y="0"/>
          <a:ext cx="4750215" cy="648266"/>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八、未按照规定对重大事故隐患进行治理</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1765353" y="0"/>
        <a:ext cx="4750215" cy="648266"/>
      </dsp:txXfrm>
    </dsp:sp>
    <dsp:sp modelId="{D9E5195B-35FD-4982-AFD5-9796FE483609}">
      <dsp:nvSpPr>
        <dsp:cNvPr id="4" name="任意多边形 3"/>
        <dsp:cNvSpPr/>
      </dsp:nvSpPr>
      <dsp:spPr bwMode="white">
        <a:xfrm>
          <a:off x="4140460" y="648266"/>
          <a:ext cx="0" cy="379173"/>
        </a:xfrm>
        <a:custGeom>
          <a:avLst/>
          <a:gdLst/>
          <a:ahLst/>
          <a:cxnLst/>
          <a:rect l="0" t="0" r="0" b="0"/>
          <a:pathLst>
            <a:path>
              <a:moveTo>
                <a:pt x="45720" y="0"/>
              </a:moveTo>
              <a:lnTo>
                <a:pt x="45720" y="378721"/>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4140460" y="648266"/>
        <a:ext cx="0" cy="379173"/>
      </dsp:txXfrm>
    </dsp:sp>
    <dsp:sp modelId="{35B7F0D4-CE68-43BB-A8A2-6FED8A766365}">
      <dsp:nvSpPr>
        <dsp:cNvPr id="5" name="圆角矩形 4"/>
        <dsp:cNvSpPr/>
      </dsp:nvSpPr>
      <dsp:spPr bwMode="white">
        <a:xfrm>
          <a:off x="1436960" y="1027438"/>
          <a:ext cx="5407001" cy="858987"/>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19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表现形式：</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对已发现的重大事故隐患未按规定治理。</a:t>
          </a:r>
          <a:endParaRPr lang="zh-CN" altLang="en-US" sz="1800" dirty="0">
            <a:solidFill>
              <a:sysClr val="windowText" lastClr="000000"/>
            </a:solidFill>
            <a:latin typeface="仿宋" panose="02010609060101010101" pitchFamily="49" charset="-122"/>
            <a:ea typeface="仿宋" panose="02010609060101010101" pitchFamily="49" charset="-122"/>
            <a:cs typeface="+mn-cs"/>
          </a:endParaRPr>
        </a:p>
      </dsp:txBody>
      <dsp:txXfrm>
        <a:off x="1436960" y="1027438"/>
        <a:ext cx="5407001" cy="858987"/>
      </dsp:txXfrm>
    </dsp:sp>
    <dsp:sp modelId="{B8C3B2DC-B819-4CA3-8D95-91EADBFCFD34}">
      <dsp:nvSpPr>
        <dsp:cNvPr id="6" name="任意多边形 5"/>
        <dsp:cNvSpPr/>
      </dsp:nvSpPr>
      <dsp:spPr bwMode="white">
        <a:xfrm>
          <a:off x="1436037" y="1886426"/>
          <a:ext cx="2704423" cy="821264"/>
        </a:xfrm>
        <a:custGeom>
          <a:avLst/>
          <a:gdLst/>
          <a:ahLst/>
          <a:cxnLst/>
          <a:rect l="0" t="0" r="0" b="0"/>
          <a:pathLst>
            <a:path>
              <a:moveTo>
                <a:pt x="2706124" y="0"/>
              </a:moveTo>
              <a:lnTo>
                <a:pt x="2706124" y="410143"/>
              </a:lnTo>
              <a:lnTo>
                <a:pt x="0" y="410143"/>
              </a:lnTo>
              <a:lnTo>
                <a:pt x="0" y="820286"/>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436037" y="1886426"/>
        <a:ext cx="2704423" cy="821264"/>
      </dsp:txXfrm>
    </dsp:sp>
    <dsp:sp modelId="{47CB6611-EAB8-409B-BC78-BBB68B6B8688}">
      <dsp:nvSpPr>
        <dsp:cNvPr id="7" name="圆角矩形 6"/>
        <dsp:cNvSpPr/>
      </dsp:nvSpPr>
      <dsp:spPr bwMode="white">
        <a:xfrm>
          <a:off x="0" y="2707689"/>
          <a:ext cx="2872075" cy="150054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义务条款：</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a:t>
          </a:r>
          <a:r>
            <a:rPr lang="en-US" altLang="zh-CN" sz="1800"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第十一条</a:t>
          </a:r>
        </a:p>
      </dsp:txBody>
      <dsp:txXfrm>
        <a:off x="0" y="2707689"/>
        <a:ext cx="2872075" cy="1500545"/>
      </dsp:txXfrm>
    </dsp:sp>
    <dsp:sp modelId="{892468ED-B40B-4DDE-97B3-8CC954412506}">
      <dsp:nvSpPr>
        <dsp:cNvPr id="8" name="任意多边形 7"/>
        <dsp:cNvSpPr/>
      </dsp:nvSpPr>
      <dsp:spPr bwMode="white">
        <a:xfrm>
          <a:off x="4140460" y="1886426"/>
          <a:ext cx="1773658" cy="821264"/>
        </a:xfrm>
        <a:custGeom>
          <a:avLst/>
          <a:gdLst/>
          <a:ahLst/>
          <a:cxnLst/>
          <a:rect l="0" t="0" r="0" b="0"/>
          <a:pathLst>
            <a:path>
              <a:moveTo>
                <a:pt x="0" y="0"/>
              </a:moveTo>
              <a:lnTo>
                <a:pt x="0" y="410143"/>
              </a:lnTo>
              <a:lnTo>
                <a:pt x="1771557" y="410143"/>
              </a:lnTo>
              <a:lnTo>
                <a:pt x="1771557" y="820286"/>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4140460" y="1886426"/>
        <a:ext cx="1773658" cy="821264"/>
      </dsp:txXfrm>
    </dsp:sp>
    <dsp:sp modelId="{DC613398-1BF1-4922-8F7F-D916CB0F018A}">
      <dsp:nvSpPr>
        <dsp:cNvPr id="9" name="圆角矩形 8"/>
        <dsp:cNvSpPr/>
      </dsp:nvSpPr>
      <dsp:spPr bwMode="white">
        <a:xfrm>
          <a:off x="3547317" y="2707689"/>
          <a:ext cx="4733604" cy="150054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marL="0" marR="0" lvl="0" indent="0" algn="l" defTabSz="914400" eaLnBrk="1" fontAlgn="auto" latinLnBrk="0" hangingPunct="1">
            <a:lnSpc>
              <a:spcPct val="100000"/>
            </a:lnSpc>
            <a:spcBef>
              <a:spcPts val="0"/>
            </a:spcBef>
            <a:spcAft>
              <a:spcPts val="0"/>
            </a:spcAft>
            <a:buClrTx/>
            <a:buSzTx/>
            <a:buFontTx/>
            <a:buNone/>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处罚条款：</a:t>
          </a:r>
          <a:r>
            <a:rPr lang="zh-CN" altLang="zh-CN" sz="1800" dirty="0" smtClean="0">
              <a:solidFill>
                <a:sysClr val="windowText" lastClr="000000"/>
              </a:solidFill>
              <a:latin typeface="仿宋" panose="02010609060101010101" pitchFamily="49" charset="-122"/>
              <a:ea typeface="仿宋" panose="02010609060101010101" pitchFamily="49" charset="-122"/>
              <a:cs typeface="+mn-cs"/>
            </a:rPr>
            <a:t>《山东省重大生产安全事故隐患排查治理办法》第十九条</a:t>
          </a:r>
          <a:r>
            <a:rPr lang="zh-CN" altLang="en-US" sz="1800" dirty="0" smtClean="0">
              <a:solidFill>
                <a:sysClr val="windowText" lastClr="000000"/>
              </a:solidFill>
              <a:latin typeface="仿宋" panose="02010609060101010101" pitchFamily="49" charset="-122"/>
              <a:ea typeface="仿宋" panose="02010609060101010101" pitchFamily="49" charset="-122"/>
              <a:cs typeface="+mn-cs"/>
            </a:rPr>
            <a:t>第五项</a:t>
          </a:r>
          <a:endParaRPr lang="en-US" altLang="zh-CN" sz="1800" dirty="0" smtClean="0">
            <a:solidFill>
              <a:sysClr val="windowText" lastClr="000000"/>
            </a:solidFill>
            <a:latin typeface="仿宋" panose="02010609060101010101" pitchFamily="49" charset="-122"/>
            <a:ea typeface="仿宋" panose="02010609060101010101" pitchFamily="49" charset="-122"/>
            <a:cs typeface="+mn-cs"/>
          </a:endParaRPr>
        </a:p>
        <a:p>
          <a:pPr marL="0" marR="0" lvl="0" indent="0" algn="ctr" defTabSz="914400" eaLnBrk="1" fontAlgn="auto" latinLnBrk="0" hangingPunct="1">
            <a:lnSpc>
              <a:spcPct val="100000"/>
            </a:lnSpc>
            <a:spcBef>
              <a:spcPts val="0"/>
            </a:spcBef>
            <a:spcAft>
              <a:spcPts val="0"/>
            </a:spcAft>
            <a:buClrTx/>
            <a:buSzTx/>
            <a:buFontTx/>
            <a:buNone/>
          </a:pPr>
          <a:r>
            <a:rPr lang="zh-CN" altLang="en-US" sz="1800" b="1" dirty="0" smtClean="0">
              <a:solidFill>
                <a:srgbClr val="C00000"/>
              </a:solidFill>
              <a:latin typeface="仿宋" panose="02010609060101010101" pitchFamily="49" charset="-122"/>
              <a:ea typeface="仿宋" panose="02010609060101010101" pitchFamily="49" charset="-122"/>
              <a:cs typeface="+mn-cs"/>
            </a:rPr>
            <a:t>（给予警告，责令改正，并处罚款）</a:t>
          </a:r>
          <a:endParaRPr lang="zh-CN" altLang="en-US" sz="1800" b="1" dirty="0">
            <a:solidFill>
              <a:srgbClr val="C00000"/>
            </a:solidFill>
            <a:latin typeface="Calibri" panose="020F0502020204030204"/>
            <a:ea typeface="宋体" panose="02010600030101010101" pitchFamily="2" charset="-122"/>
            <a:cs typeface="+mn-cs"/>
          </a:endParaRPr>
        </a:p>
      </dsp:txBody>
      <dsp:txXfrm>
        <a:off x="3547317" y="2707689"/>
        <a:ext cx="4733604" cy="1500545"/>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29600" cy="5472608"/>
        <a:chOff x="0" y="0"/>
        <a:chExt cx="8229600" cy="5472608"/>
      </a:xfrm>
    </dsp:grpSpPr>
    <dsp:sp modelId="{9C10AC43-B43F-418E-878A-67E6CFA8A8A2}">
      <dsp:nvSpPr>
        <dsp:cNvPr id="5" name="任意多边形 4"/>
        <dsp:cNvSpPr/>
      </dsp:nvSpPr>
      <dsp:spPr bwMode="white">
        <a:xfrm>
          <a:off x="1317492" y="643179"/>
          <a:ext cx="2131032" cy="285971"/>
        </a:xfrm>
        <a:custGeom>
          <a:avLst/>
          <a:gdLst/>
          <a:ahLst/>
          <a:cxnLst/>
          <a:rect l="0" t="0" r="0" b="0"/>
          <a:pathLst>
            <a:path>
              <a:moveTo>
                <a:pt x="2128246" y="0"/>
              </a:moveTo>
              <a:lnTo>
                <a:pt x="2128246" y="119726"/>
              </a:lnTo>
              <a:lnTo>
                <a:pt x="0" y="119726"/>
              </a:lnTo>
              <a:lnTo>
                <a:pt x="0" y="285597"/>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7492" y="643179"/>
        <a:ext cx="2131032" cy="285971"/>
      </dsp:txXfrm>
    </dsp:sp>
    <dsp:sp modelId="{51BECC57-D2F7-4699-93A6-8D8D260E7F18}">
      <dsp:nvSpPr>
        <dsp:cNvPr id="8" name="任意多边形 7"/>
        <dsp:cNvSpPr/>
      </dsp:nvSpPr>
      <dsp:spPr bwMode="white">
        <a:xfrm>
          <a:off x="1317492" y="1332339"/>
          <a:ext cx="0" cy="138011"/>
        </a:xfrm>
        <a:custGeom>
          <a:avLst/>
          <a:gdLst/>
          <a:ahLst/>
          <a:cxnLst/>
          <a:rect l="0" t="0" r="0" b="0"/>
          <a:pathLst>
            <a:path>
              <a:moveTo>
                <a:pt x="46557" y="0"/>
              </a:moveTo>
              <a:lnTo>
                <a:pt x="45720" y="0"/>
              </a:lnTo>
              <a:lnTo>
                <a:pt x="45720" y="137830"/>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1317492" y="1332339"/>
        <a:ext cx="0" cy="138011"/>
      </dsp:txXfrm>
    </dsp:sp>
    <dsp:sp modelId="{DEED0959-5574-4A18-B9A2-9989226EA7F2}">
      <dsp:nvSpPr>
        <dsp:cNvPr id="11" name="任意多边形 10"/>
        <dsp:cNvSpPr/>
      </dsp:nvSpPr>
      <dsp:spPr bwMode="white">
        <a:xfrm>
          <a:off x="3448524" y="643179"/>
          <a:ext cx="2149855" cy="285971"/>
        </a:xfrm>
        <a:custGeom>
          <a:avLst/>
          <a:gdLst/>
          <a:ahLst/>
          <a:cxnLst/>
          <a:rect l="0" t="0" r="0" b="0"/>
          <a:pathLst>
            <a:path>
              <a:moveTo>
                <a:pt x="0" y="0"/>
              </a:moveTo>
              <a:lnTo>
                <a:pt x="0" y="119726"/>
              </a:lnTo>
              <a:lnTo>
                <a:pt x="2147045" y="119726"/>
              </a:lnTo>
              <a:lnTo>
                <a:pt x="2147045" y="285597"/>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3448524" y="643179"/>
        <a:ext cx="2149855" cy="285971"/>
      </dsp:txXfrm>
    </dsp:sp>
    <dsp:sp modelId="{7AFB48B1-C3D3-4309-9D18-A8803B9D49B1}">
      <dsp:nvSpPr>
        <dsp:cNvPr id="14" name="任意多边形 13"/>
        <dsp:cNvSpPr/>
      </dsp:nvSpPr>
      <dsp:spPr bwMode="white">
        <a:xfrm>
          <a:off x="5598380" y="1398743"/>
          <a:ext cx="0" cy="114877"/>
        </a:xfrm>
        <a:custGeom>
          <a:avLst/>
          <a:gdLst/>
          <a:ahLst/>
          <a:cxnLst/>
          <a:rect l="0" t="0" r="0" b="0"/>
          <a:pathLst>
            <a:path>
              <a:moveTo>
                <a:pt x="45720" y="0"/>
              </a:moveTo>
              <a:lnTo>
                <a:pt x="46020" y="0"/>
              </a:lnTo>
              <a:lnTo>
                <a:pt x="46020" y="114726"/>
              </a:lnTo>
            </a:path>
          </a:pathLst>
        </a:custGeom>
        <a:ln w="25400" cap="flat" cmpd="sng" algn="ctr">
          <a:solidFill>
            <a:srgbClr val="4F81BD">
              <a:shade val="80000"/>
              <a:hueOff val="0"/>
              <a:satOff val="0"/>
              <a:lumOff val="0"/>
              <a:alphaOff val="0"/>
            </a:srgbClr>
          </a:solidFill>
          <a:prstDash val="solid"/>
        </a:ln>
        <a:effectLst/>
      </dsp:spPr>
      <dsp:style>
        <a:lnRef idx="2">
          <a:schemeClr val="accent1">
            <a:shade val="80000"/>
          </a:schemeClr>
        </a:lnRef>
        <a:fillRef idx="0">
          <a:schemeClr val="accent1"/>
        </a:fillRef>
        <a:effectRef idx="0">
          <a:scrgbClr r="0" g="0" b="0"/>
        </a:effectRef>
        <a:fontRef idx="minor"/>
      </dsp:style>
      <dsp:txXfrm>
        <a:off x="5598380" y="1398743"/>
        <a:ext cx="0" cy="114877"/>
      </dsp:txXfrm>
    </dsp:sp>
    <dsp:sp modelId="{AFF63F62-A82D-4CA5-818C-55B9569CF996}">
      <dsp:nvSpPr>
        <dsp:cNvPr id="3" name="圆角矩形 2"/>
        <dsp:cNvSpPr/>
      </dsp:nvSpPr>
      <dsp:spPr bwMode="white">
        <a:xfrm>
          <a:off x="2359995" y="86288"/>
          <a:ext cx="2177058" cy="556891"/>
        </a:xfrm>
        <a:prstGeom prst="roundRect">
          <a:avLst/>
        </a:prstGeom>
        <a:solidFill>
          <a:srgbClr val="CCFF99"/>
        </a:solidFill>
        <a:ln w="25400" cap="flat" cmpd="sng" algn="ctr">
          <a:no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b="1" dirty="0" smtClean="0">
              <a:solidFill>
                <a:srgbClr val="4F81BD">
                  <a:lumMod val="50000"/>
                </a:srgbClr>
              </a:solidFill>
              <a:latin typeface="Calibri" panose="020F0502020204030204"/>
              <a:ea typeface="宋体" panose="02010600030101010101" pitchFamily="2" charset="-122"/>
              <a:cs typeface="+mn-cs"/>
            </a:rPr>
            <a:t>省条例</a:t>
          </a:r>
          <a:endParaRPr lang="zh-CN" altLang="en-US" sz="2400" b="1" dirty="0">
            <a:solidFill>
              <a:srgbClr val="4F81BD">
                <a:lumMod val="50000"/>
              </a:srgbClr>
            </a:solidFill>
            <a:latin typeface="Calibri" panose="020F0502020204030204"/>
            <a:ea typeface="宋体" panose="02010600030101010101" pitchFamily="2" charset="-122"/>
            <a:cs typeface="+mn-cs"/>
          </a:endParaRPr>
        </a:p>
      </dsp:txBody>
      <dsp:txXfrm>
        <a:off x="2359995" y="86288"/>
        <a:ext cx="2177058" cy="556891"/>
      </dsp:txXfrm>
    </dsp:sp>
    <dsp:sp modelId="{D1581796-71B1-4FEC-9EDA-AE0AA1E988F6}">
      <dsp:nvSpPr>
        <dsp:cNvPr id="6" name="圆角矩形 5"/>
        <dsp:cNvSpPr/>
      </dsp:nvSpPr>
      <dsp:spPr bwMode="white">
        <a:xfrm>
          <a:off x="518296" y="929150"/>
          <a:ext cx="1598394" cy="403189"/>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3970" tIns="13970" rIns="13970" bIns="1397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ts val="2000"/>
            </a:lnSpc>
            <a:spcBef>
              <a:spcPct val="0"/>
            </a:spcBef>
            <a:spcAft>
              <a:spcPct val="35000"/>
            </a:spcAft>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义务条款</a:t>
          </a:r>
          <a:endParaRPr lang="en-US" altLang="zh-CN" sz="2200" b="1" dirty="0" smtClean="0">
            <a:solidFill>
              <a:srgbClr val="4F81BD">
                <a:lumMod val="50000"/>
              </a:srgbClr>
            </a:solidFill>
            <a:latin typeface="仿宋" panose="02010609060101010101" pitchFamily="49" charset="-122"/>
            <a:ea typeface="仿宋" panose="02010609060101010101" pitchFamily="49" charset="-122"/>
            <a:cs typeface="+mn-cs"/>
          </a:endParaRPr>
        </a:p>
      </dsp:txBody>
      <dsp:txXfrm>
        <a:off x="518296" y="929150"/>
        <a:ext cx="1598394" cy="403189"/>
      </dsp:txXfrm>
    </dsp:sp>
    <dsp:sp modelId="{ACD84C71-5658-4E68-AC40-9DC5D4232777}">
      <dsp:nvSpPr>
        <dsp:cNvPr id="9" name="圆角矩形 8"/>
        <dsp:cNvSpPr/>
      </dsp:nvSpPr>
      <dsp:spPr bwMode="white">
        <a:xfrm>
          <a:off x="0" y="1470350"/>
          <a:ext cx="2634985" cy="3113198"/>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2300"/>
            </a:lnSpc>
            <a:spcBef>
              <a:spcPct val="0"/>
            </a:spcBef>
            <a:spcAft>
              <a:spcPct val="35000"/>
            </a:spcAft>
          </a:pPr>
          <a:r>
            <a:rPr lang="en-US" altLang="zh-CN" sz="1600" b="1" dirty="0" smtClean="0">
              <a:solidFill>
                <a:sysClr val="windowText" lastClr="000000"/>
              </a:solidFill>
              <a:latin typeface="Calibri" panose="020F0502020204030204"/>
              <a:ea typeface="宋体" panose="02010600030101010101" pitchFamily="2"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第十九条 生产经营单位应当建立安全生产风险分级管控制度，定期进行安全生产风险排查，对排查出的风险点按照危险性确定风险等级，对风险点进行公告警示，并采取相应的风险管控措施，实现风险的动态管理。</a:t>
          </a:r>
          <a:endParaRPr lang="zh-CN" altLang="en-US" sz="1800" b="1" dirty="0" smtClean="0">
            <a:solidFill>
              <a:sysClr val="windowText" lastClr="000000"/>
            </a:solidFill>
            <a:latin typeface="仿宋" panose="02010609060101010101" pitchFamily="49" charset="-122"/>
            <a:ea typeface="仿宋" panose="02010609060101010101" pitchFamily="49" charset="-122"/>
            <a:cs typeface="+mn-cs"/>
          </a:endParaRPr>
        </a:p>
      </dsp:txBody>
      <dsp:txXfrm>
        <a:off x="0" y="1470350"/>
        <a:ext cx="2634985" cy="3113198"/>
      </dsp:txXfrm>
    </dsp:sp>
    <dsp:sp modelId="{29F7AC2D-D912-4BBC-AA2C-92808BA262EA}">
      <dsp:nvSpPr>
        <dsp:cNvPr id="12" name="圆角矩形 11"/>
        <dsp:cNvSpPr/>
      </dsp:nvSpPr>
      <dsp:spPr bwMode="white">
        <a:xfrm>
          <a:off x="4818006" y="929150"/>
          <a:ext cx="1560747" cy="469592"/>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3970" tIns="13970" rIns="13970" bIns="1397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ts val="2000"/>
            </a:lnSpc>
            <a:spcBef>
              <a:spcPct val="0"/>
            </a:spcBef>
            <a:spcAft>
              <a:spcPct val="35000"/>
            </a:spcAft>
          </a:pPr>
          <a:r>
            <a:rPr lang="zh-CN" altLang="en-US" sz="2200" b="1" dirty="0" smtClean="0">
              <a:solidFill>
                <a:srgbClr val="4F81BD">
                  <a:lumMod val="50000"/>
                </a:srgbClr>
              </a:solidFill>
              <a:latin typeface="仿宋" panose="02010609060101010101" pitchFamily="49" charset="-122"/>
              <a:ea typeface="仿宋" panose="02010609060101010101" pitchFamily="49" charset="-122"/>
              <a:cs typeface="+mn-cs"/>
            </a:rPr>
            <a:t>责任条款</a:t>
          </a:r>
          <a:endParaRPr lang="zh-CN" altLang="en-US" sz="2200" b="1" dirty="0">
            <a:solidFill>
              <a:srgbClr val="4F81BD">
                <a:lumMod val="50000"/>
              </a:srgbClr>
            </a:solidFill>
            <a:latin typeface="仿宋" panose="02010609060101010101" pitchFamily="49" charset="-122"/>
            <a:ea typeface="仿宋" panose="02010609060101010101" pitchFamily="49" charset="-122"/>
            <a:cs typeface="+mn-cs"/>
          </a:endParaRPr>
        </a:p>
      </dsp:txBody>
      <dsp:txXfrm>
        <a:off x="4818006" y="929150"/>
        <a:ext cx="1560747" cy="469592"/>
      </dsp:txXfrm>
    </dsp:sp>
    <dsp:sp modelId="{226E5534-0352-4A18-802B-86DDF9CBC88A}">
      <dsp:nvSpPr>
        <dsp:cNvPr id="15" name="圆角矩形 14"/>
        <dsp:cNvSpPr/>
      </dsp:nvSpPr>
      <dsp:spPr bwMode="white">
        <a:xfrm>
          <a:off x="2967160" y="1513620"/>
          <a:ext cx="5262440" cy="3609198"/>
        </a:xfrm>
        <a:prstGeom prst="round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ts val="2300"/>
            </a:lnSpc>
            <a:spcBef>
              <a:spcPct val="0"/>
            </a:spcBef>
            <a:spcAft>
              <a:spcPct val="35000"/>
            </a:spcAft>
          </a:pPr>
          <a:r>
            <a:rPr lang="en-US" altLang="zh-CN" sz="1600"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第四十二条 违反本条例规定，生产经营单位有下列行为之一的，责令限期改正，可以处一万元以上五万元以下罚款</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逾期未改正的，责令停产停业整顿，并处五万元以上十万元以下罚款，对其主要负责人、直接负责的主管人员和其他直接责任人员处一万元以上二万元以下罚款：</a:t>
          </a:r>
          <a:endParaRPr lang="en-US" altLang="zh-CN" sz="1600" b="1"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ts val="2300"/>
            </a:lnSpc>
            <a:spcBef>
              <a:spcPct val="0"/>
            </a:spcBef>
            <a:spcAft>
              <a:spcPct val="35000"/>
            </a:spcAft>
          </a:pPr>
          <a:r>
            <a:rPr lang="en-US"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五</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未按照规定建立落实安全生产风险分级管控制度的</a:t>
          </a:r>
          <a:r>
            <a:rPr lang="en-US" sz="1600" b="1" dirty="0" smtClean="0">
              <a:solidFill>
                <a:sysClr val="windowText" lastClr="000000"/>
              </a:solidFill>
              <a:latin typeface="仿宋" panose="02010609060101010101" pitchFamily="49" charset="-122"/>
              <a:ea typeface="仿宋" panose="02010609060101010101" pitchFamily="49" charset="-122"/>
              <a:cs typeface="+mn-cs"/>
            </a:rPr>
            <a:t>;</a:t>
          </a:r>
          <a:endParaRPr lang="en-US" sz="1600" b="1" dirty="0" smtClean="0">
            <a:solidFill>
              <a:sysClr val="windowText" lastClr="000000"/>
            </a:solidFill>
            <a:latin typeface="仿宋" panose="02010609060101010101" pitchFamily="49" charset="-122"/>
            <a:ea typeface="仿宋" panose="02010609060101010101" pitchFamily="49" charset="-122"/>
            <a:cs typeface="+mn-cs"/>
          </a:endParaRPr>
        </a:p>
        <a:p>
          <a:pPr lvl="0" algn="l">
            <a:lnSpc>
              <a:spcPts val="2300"/>
            </a:lnSpc>
            <a:spcBef>
              <a:spcPct val="0"/>
            </a:spcBef>
            <a:spcAft>
              <a:spcPct val="35000"/>
            </a:spcAft>
          </a:pP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   </a:t>
          </a:r>
          <a:r>
            <a:rPr lang="zh-CN" altLang="en-US" sz="1600" b="1" dirty="0" smtClean="0">
              <a:solidFill>
                <a:srgbClr val="C00000"/>
              </a:solidFill>
              <a:latin typeface="仿宋" panose="02010609060101010101" pitchFamily="49" charset="-122"/>
              <a:ea typeface="仿宋" panose="02010609060101010101" pitchFamily="49" charset="-122"/>
              <a:cs typeface="+mn-cs"/>
            </a:rPr>
            <a:t>要点：</a:t>
          </a: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1</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、建立制度（符合法律法规和体系通则、细则、实施指南要求）；</a:t>
          </a:r>
          <a:r>
            <a:rPr lang="en-US" altLang="zh-CN" sz="1600" b="1" dirty="0" smtClean="0">
              <a:solidFill>
                <a:sysClr val="windowText" lastClr="000000"/>
              </a:solidFill>
              <a:latin typeface="仿宋" panose="02010609060101010101" pitchFamily="49" charset="-122"/>
              <a:ea typeface="仿宋" panose="02010609060101010101" pitchFamily="49" charset="-122"/>
              <a:cs typeface="+mn-cs"/>
            </a:rPr>
            <a:t>2</a:t>
          </a:r>
          <a:r>
            <a:rPr lang="zh-CN" altLang="en-US" sz="1600" b="1" dirty="0" smtClean="0">
              <a:solidFill>
                <a:sysClr val="windowText" lastClr="000000"/>
              </a:solidFill>
              <a:latin typeface="仿宋" panose="02010609060101010101" pitchFamily="49" charset="-122"/>
              <a:ea typeface="仿宋" panose="02010609060101010101" pitchFamily="49" charset="-122"/>
              <a:cs typeface="+mn-cs"/>
            </a:rPr>
            <a:t>、严格落实（按照义务条款和体系建设要求）</a:t>
          </a:r>
        </a:p>
      </dsp:txBody>
      <dsp:txXfrm>
        <a:off x="2967160" y="1513620"/>
        <a:ext cx="5262440" cy="3609198"/>
      </dsp:txXfrm>
    </dsp:sp>
    <dsp:sp modelId="{99588F17-9155-403E-84B8-60ED997DB673}">
      <dsp:nvSpPr>
        <dsp:cNvPr id="4" name="矩形 3" hidden="1"/>
        <dsp:cNvSpPr/>
      </dsp:nvSpPr>
      <dsp:spPr bwMode="white">
        <a:xfrm>
          <a:off x="2359995" y="86288"/>
          <a:ext cx="435412" cy="556891"/>
        </a:xfrm>
        <a:prstGeom prst="rect">
          <a:avLst/>
        </a:prstGeom>
        <a:solidFill>
          <a:srgbClr val="CCFF99"/>
        </a:solidFill>
        <a:ln w="25400" cap="flat" cmpd="sng" algn="ctr">
          <a:noFill/>
          <a:prstDash val="solid"/>
        </a:ln>
        <a:effectLst/>
      </dsp:spPr>
      <dsp:style>
        <a:lnRef idx="2">
          <a:schemeClr val="accent3">
            <a:shade val="50000"/>
          </a:schemeClr>
        </a:lnRef>
        <a:fillRef idx="1">
          <a:schemeClr val="accent3"/>
        </a:fillRef>
        <a:effectRef idx="0">
          <a:schemeClr val="accent3"/>
        </a:effectRef>
        <a:fontRef idx="minor">
          <a:schemeClr val="lt1"/>
        </a:fontRef>
      </dsp:style>
      <dsp:txXfrm>
        <a:off x="2359995" y="86288"/>
        <a:ext cx="435412" cy="556891"/>
      </dsp:txXfrm>
    </dsp:sp>
    <dsp:sp modelId="{87036C99-FC4E-4094-A178-CA99452D8F9B}">
      <dsp:nvSpPr>
        <dsp:cNvPr id="7" name="矩形 6" hidden="1"/>
        <dsp:cNvSpPr/>
      </dsp:nvSpPr>
      <dsp:spPr bwMode="white">
        <a:xfrm>
          <a:off x="1797011" y="929150"/>
          <a:ext cx="319679" cy="403189"/>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1797011" y="929150"/>
        <a:ext cx="319679" cy="403189"/>
      </dsp:txXfrm>
    </dsp:sp>
    <dsp:sp modelId="{96FF9FC1-4B2F-4745-B74B-B8CF07273D03}">
      <dsp:nvSpPr>
        <dsp:cNvPr id="10" name="矩形 9" hidden="1"/>
        <dsp:cNvSpPr/>
      </dsp:nvSpPr>
      <dsp:spPr bwMode="white">
        <a:xfrm>
          <a:off x="0" y="1470350"/>
          <a:ext cx="526997" cy="3113198"/>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0" y="1470350"/>
        <a:ext cx="526997" cy="3113198"/>
      </dsp:txXfrm>
    </dsp:sp>
    <dsp:sp modelId="{0A34BFDA-3EE8-4E6A-9FDB-2348B99566B9}">
      <dsp:nvSpPr>
        <dsp:cNvPr id="13" name="矩形 12" hidden="1"/>
        <dsp:cNvSpPr/>
      </dsp:nvSpPr>
      <dsp:spPr bwMode="white">
        <a:xfrm>
          <a:off x="6066604" y="929150"/>
          <a:ext cx="312149" cy="469592"/>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6066604" y="929150"/>
        <a:ext cx="312149" cy="469592"/>
      </dsp:txXfrm>
    </dsp:sp>
    <dsp:sp modelId="{F5EB0940-0B99-4223-A685-0489FEE9C46F}">
      <dsp:nvSpPr>
        <dsp:cNvPr id="16" name="矩形 15" hidden="1"/>
        <dsp:cNvSpPr/>
      </dsp:nvSpPr>
      <dsp:spPr bwMode="white">
        <a:xfrm>
          <a:off x="2967160" y="1513620"/>
          <a:ext cx="1052488" cy="3609198"/>
        </a:xfrm>
        <a:prstGeom prst="rect">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Xfrm>
        <a:off x="2967160" y="1513620"/>
        <a:ext cx="1052488" cy="3609198"/>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280920" cy="5256584"/>
        <a:chOff x="0" y="0"/>
        <a:chExt cx="8280920" cy="5256584"/>
      </a:xfrm>
    </dsp:grpSpPr>
    <dsp:sp modelId="{1CD5439A-09FB-4DB3-885B-34542FF2019C}">
      <dsp:nvSpPr>
        <dsp:cNvPr id="3" name="燕尾形 2"/>
        <dsp:cNvSpPr/>
      </dsp:nvSpPr>
      <dsp:spPr bwMode="white">
        <a:xfrm rot="5400000">
          <a:off x="-213435" y="316340"/>
          <a:ext cx="1422898" cy="996029"/>
        </a:xfrm>
        <a:prstGeom prst="chevron">
          <a:avLst/>
        </a:prstGeom>
        <a:solidFill>
          <a:srgbClr val="F79646">
            <a:lumMod val="75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法律</a:t>
          </a:r>
          <a:endParaRPr lang="en-US" altLang="zh-CN" sz="1800" b="1" dirty="0" smtClean="0">
            <a:solidFill>
              <a:sysClr val="window" lastClr="FFFFFF"/>
            </a:solidFill>
            <a:latin typeface="Calibri" panose="020F0502020204030204"/>
            <a:ea typeface="宋体" panose="02010600030101010101" pitchFamily="2" charset="-122"/>
            <a:cs typeface="+mn-cs"/>
          </a:endParaRPr>
        </a:p>
      </dsp:txBody>
      <dsp:txXfrm rot="5400000">
        <a:off x="-213435" y="316340"/>
        <a:ext cx="1422898" cy="996029"/>
      </dsp:txXfrm>
    </dsp:sp>
    <dsp:sp modelId="{00E85EB9-AF29-4175-AA5E-8B586F2BC7AB}">
      <dsp:nvSpPr>
        <dsp:cNvPr id="4" name="同侧圆角矩形 3"/>
        <dsp:cNvSpPr/>
      </dsp:nvSpPr>
      <dsp:spPr bwMode="white">
        <a:xfrm rot="5400000">
          <a:off x="4176032" y="-3093879"/>
          <a:ext cx="924884" cy="7284891"/>
        </a:xfrm>
        <a:prstGeom prst="round2SameRect">
          <a:avLst/>
        </a:prstGeom>
        <a:solidFill>
          <a:srgbClr val="CCFF99">
            <a:alpha val="90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lt1">
            <a:alpha val="90000"/>
          </a:schemeClr>
        </a:fillRef>
        <a:effectRef idx="0">
          <a:scrgbClr r="0" g="0" b="0"/>
        </a:effectRef>
        <a:fontRef idx="minor"/>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marR="0" lvl="1" indent="-171450" defTabSz="914400" eaLnBrk="1" fontAlgn="auto" latinLnBrk="0" hangingPunct="1">
            <a:lnSpc>
              <a:spcPct val="100000"/>
            </a:lnSpc>
            <a:spcBef>
              <a:spcPts val="0"/>
            </a:spcBef>
            <a:spcAft>
              <a:spcPts val="0"/>
            </a:spcAft>
            <a:buClrTx/>
            <a:buSzTx/>
            <a:buFontTx/>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安全生产法</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4176032" y="-3093879"/>
        <a:ext cx="924884" cy="7284891"/>
      </dsp:txXfrm>
    </dsp:sp>
    <dsp:sp modelId="{EA620BC7-4009-4B0E-A3E9-8F6A98D4912B}">
      <dsp:nvSpPr>
        <dsp:cNvPr id="5" name="燕尾形 4"/>
        <dsp:cNvSpPr/>
      </dsp:nvSpPr>
      <dsp:spPr bwMode="white">
        <a:xfrm rot="5400000">
          <a:off x="-213435" y="1489281"/>
          <a:ext cx="1422898" cy="996029"/>
        </a:xfrm>
        <a:prstGeom prst="chevron">
          <a:avLst/>
        </a:prstGeom>
        <a:solidFill>
          <a:srgbClr val="F79646">
            <a:lumMod val="75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地方性</a:t>
          </a: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法规</a:t>
          </a:r>
          <a:endParaRPr lang="en-US" altLang="zh-CN" sz="1800" b="1" dirty="0" smtClean="0">
            <a:solidFill>
              <a:sysClr val="window" lastClr="FFFFFF"/>
            </a:solidFill>
            <a:latin typeface="Calibri" panose="020F0502020204030204"/>
            <a:ea typeface="宋体" panose="02010600030101010101" pitchFamily="2" charset="-122"/>
            <a:cs typeface="+mn-cs"/>
          </a:endParaRPr>
        </a:p>
      </dsp:txBody>
      <dsp:txXfrm rot="5400000">
        <a:off x="-213435" y="1489281"/>
        <a:ext cx="1422898" cy="996029"/>
      </dsp:txXfrm>
    </dsp:sp>
    <dsp:sp modelId="{D29D3CA4-B3FD-4D42-A00F-ED723B14C314}">
      <dsp:nvSpPr>
        <dsp:cNvPr id="6" name="同侧圆角矩形 5"/>
        <dsp:cNvSpPr/>
      </dsp:nvSpPr>
      <dsp:spPr bwMode="white">
        <a:xfrm rot="5400000">
          <a:off x="4176032" y="-1925989"/>
          <a:ext cx="924884" cy="7284891"/>
        </a:xfrm>
        <a:prstGeom prst="round2SameRect">
          <a:avLst/>
        </a:prstGeom>
        <a:solidFill>
          <a:srgbClr val="CCFF99">
            <a:alpha val="90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lt1">
            <a:alpha val="90000"/>
          </a:schemeClr>
        </a:fillRef>
        <a:effectRef idx="0">
          <a:scrgbClr r="0" g="0" b="0"/>
        </a:effectRef>
        <a:fontRef idx="minor"/>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山东省安全生产条例</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4176032" y="-1925989"/>
        <a:ext cx="924884" cy="7284891"/>
      </dsp:txXfrm>
    </dsp:sp>
    <dsp:sp modelId="{C80DE658-42D9-4FEF-ACBE-F53F1FD35325}">
      <dsp:nvSpPr>
        <dsp:cNvPr id="7" name="燕尾形 6"/>
        <dsp:cNvSpPr/>
      </dsp:nvSpPr>
      <dsp:spPr bwMode="white">
        <a:xfrm rot="5400000">
          <a:off x="-213435" y="2682692"/>
          <a:ext cx="1422898" cy="996029"/>
        </a:xfrm>
        <a:prstGeom prst="chevron">
          <a:avLst/>
        </a:prstGeom>
        <a:solidFill>
          <a:srgbClr val="F79646">
            <a:lumMod val="75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部门</a:t>
          </a: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规章</a:t>
          </a:r>
          <a:endParaRPr lang="en-US" altLang="zh-CN" sz="1800" b="1" dirty="0" smtClean="0">
            <a:solidFill>
              <a:sysClr val="window" lastClr="FFFFFF"/>
            </a:solidFill>
            <a:latin typeface="Calibri" panose="020F0502020204030204"/>
            <a:ea typeface="宋体" panose="02010600030101010101" pitchFamily="2" charset="-122"/>
            <a:cs typeface="+mn-cs"/>
          </a:endParaRPr>
        </a:p>
      </dsp:txBody>
      <dsp:txXfrm rot="5400000">
        <a:off x="-213435" y="2682692"/>
        <a:ext cx="1422898" cy="996029"/>
      </dsp:txXfrm>
    </dsp:sp>
    <dsp:sp modelId="{FEEBB531-7542-4A0D-A391-4DCFDA002EB0}">
      <dsp:nvSpPr>
        <dsp:cNvPr id="8" name="同侧圆角矩形 7"/>
        <dsp:cNvSpPr/>
      </dsp:nvSpPr>
      <dsp:spPr bwMode="white">
        <a:xfrm rot="5400000">
          <a:off x="3692440" y="-703606"/>
          <a:ext cx="924884" cy="7284891"/>
        </a:xfrm>
        <a:prstGeom prst="round2SameRect">
          <a:avLst/>
        </a:prstGeom>
        <a:solidFill>
          <a:srgbClr val="CCFF99">
            <a:alpha val="90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lt1">
            <a:alpha val="90000"/>
          </a:schemeClr>
        </a:fillRef>
        <a:effectRef idx="0">
          <a:scrgbClr r="0" g="0" b="0"/>
        </a:effectRef>
        <a:fontRef idx="minor"/>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安全生产事故隐患排查治理暂行规定</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（总局</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16</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3692440" y="-703606"/>
        <a:ext cx="924884" cy="7284891"/>
      </dsp:txXfrm>
    </dsp:sp>
    <dsp:sp modelId="{B7A2AF2E-E882-47FD-B9C9-03D1A07F820D}">
      <dsp:nvSpPr>
        <dsp:cNvPr id="9" name="燕尾形 8"/>
        <dsp:cNvSpPr/>
      </dsp:nvSpPr>
      <dsp:spPr bwMode="white">
        <a:xfrm rot="5400000">
          <a:off x="-213435" y="3837844"/>
          <a:ext cx="1422898" cy="996029"/>
        </a:xfrm>
        <a:prstGeom prst="chevron">
          <a:avLst/>
        </a:prstGeom>
        <a:solidFill>
          <a:srgbClr val="F79646">
            <a:lumMod val="75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accent1"/>
        </a:fillRef>
        <a:effectRef idx="0">
          <a:scrgbClr r="0" g="0" b="0"/>
        </a:effectRef>
        <a:fontRef idx="minor">
          <a:schemeClr val="lt1"/>
        </a:fontRef>
      </dsp:style>
      <dsp:txBody>
        <a:bodyPr rot="-5400000"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地方性</a:t>
          </a:r>
          <a:endParaRPr lang="en-US" altLang="zh-CN" sz="1800" b="1" dirty="0" smtClean="0">
            <a:solidFill>
              <a:sysClr val="window" lastClr="FFFFFF"/>
            </a:solidFill>
            <a:latin typeface="Calibri" panose="020F0502020204030204"/>
            <a:ea typeface="宋体" panose="02010600030101010101" pitchFamily="2" charset="-122"/>
            <a:cs typeface="+mn-cs"/>
          </a:endParaRPr>
        </a:p>
        <a:p>
          <a:pPr lvl="0">
            <a:lnSpc>
              <a:spcPct val="100000"/>
            </a:lnSpc>
            <a:spcBef>
              <a:spcPct val="0"/>
            </a:spcBef>
            <a:spcAft>
              <a:spcPct val="35000"/>
            </a:spcAft>
          </a:pPr>
          <a:r>
            <a:rPr lang="zh-CN" altLang="en-US" sz="1800" b="1" dirty="0" smtClean="0">
              <a:solidFill>
                <a:sysClr val="window" lastClr="FFFFFF"/>
              </a:solidFill>
              <a:latin typeface="Calibri" panose="020F0502020204030204"/>
              <a:ea typeface="宋体" panose="02010600030101010101" pitchFamily="2" charset="-122"/>
              <a:cs typeface="+mn-cs"/>
            </a:rPr>
            <a:t>规章</a:t>
          </a:r>
          <a:endParaRPr lang="en-US" altLang="zh-CN" sz="1800" b="1" dirty="0" smtClean="0">
            <a:solidFill>
              <a:sysClr val="window" lastClr="FFFFFF"/>
            </a:solidFill>
            <a:latin typeface="Calibri" panose="020F0502020204030204"/>
            <a:ea typeface="宋体" panose="02010600030101010101" pitchFamily="2" charset="-122"/>
            <a:cs typeface="+mn-cs"/>
          </a:endParaRPr>
        </a:p>
      </dsp:txBody>
      <dsp:txXfrm rot="5400000">
        <a:off x="-213435" y="3837844"/>
        <a:ext cx="1422898" cy="996029"/>
      </dsp:txXfrm>
    </dsp:sp>
    <dsp:sp modelId="{9766CA6A-AE65-4021-BBF2-9509AF376BC8}">
      <dsp:nvSpPr>
        <dsp:cNvPr id="10" name="同侧圆角矩形 9"/>
        <dsp:cNvSpPr/>
      </dsp:nvSpPr>
      <dsp:spPr bwMode="white">
        <a:xfrm rot="5400000">
          <a:off x="3689524" y="460965"/>
          <a:ext cx="924884" cy="7284891"/>
        </a:xfrm>
        <a:prstGeom prst="round2SameRect">
          <a:avLst/>
        </a:prstGeom>
        <a:solidFill>
          <a:srgbClr val="CCFF99">
            <a:alpha val="90000"/>
          </a:srgbClr>
        </a:solidFill>
        <a:ln w="25400" cap="flat" cmpd="sng" algn="ctr">
          <a:solidFill>
            <a:srgbClr val="4F81BD">
              <a:hueOff val="0"/>
              <a:satOff val="0"/>
              <a:lumOff val="0"/>
              <a:alphaOff val="0"/>
            </a:srgbClr>
          </a:solidFill>
          <a:prstDash val="solid"/>
        </a:ln>
        <a:effectLst/>
      </dsp:spPr>
      <dsp:style>
        <a:lnRef idx="2">
          <a:schemeClr val="accent1"/>
        </a:lnRef>
        <a:fillRef idx="1">
          <a:schemeClr val="lt1">
            <a:alpha val="90000"/>
          </a:schemeClr>
        </a:fillRef>
        <a:effectRef idx="0">
          <a:scrgbClr r="0" g="0" b="0"/>
        </a:effectRef>
        <a:fontRef idx="minor"/>
      </dsp:style>
      <dsp:txBody>
        <a:bodyPr rot="-5400000" lIns="128016" tIns="11430" rIns="11430" bIns="1143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zh-CN"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《山东省生产经营单位安全生产主体责任规定》</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330</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a:t>
          </a:r>
          <a:endPar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a:p>
          <a:pPr marL="171450" lvl="1" indent="-171450">
            <a:lnSpc>
              <a:spcPct val="100000"/>
            </a:lnSpc>
            <a:spcBef>
              <a:spcPct val="0"/>
            </a:spcBef>
            <a:spcAft>
              <a:spcPct val="15000"/>
            </a:spcAft>
          </a:pPr>
          <a:r>
            <a:rPr lang="zh-CN"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《山东省重大生产安全事故隐患排查治理办法》</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（省</a:t>
          </a:r>
          <a:r>
            <a:rPr lang="en-US" altLang="zh-CN"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177</a:t>
          </a:r>
          <a:r>
            <a:rPr lang="zh-CN" altLang="en-US" sz="1800" b="1" dirty="0" smtClean="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rPr>
            <a:t>号）（已修订）</a:t>
          </a:r>
          <a:endParaRPr lang="zh-CN" altLang="en-US" sz="1800" b="1" dirty="0">
            <a:solidFill>
              <a:sysClr val="windowText" lastClr="000000">
                <a:hueOff val="0"/>
                <a:satOff val="0"/>
                <a:lumOff val="0"/>
                <a:alphaOff val="0"/>
              </a:sysClr>
            </a:solidFill>
            <a:latin typeface="仿宋" panose="02010609060101010101" pitchFamily="49" charset="-122"/>
            <a:ea typeface="仿宋" panose="02010609060101010101" pitchFamily="49" charset="-122"/>
            <a:cs typeface="+mn-cs"/>
          </a:endParaRPr>
        </a:p>
      </dsp:txBody>
      <dsp:txXfrm rot="5400000">
        <a:off x="3689524" y="460965"/>
        <a:ext cx="924884" cy="7284891"/>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162359" cy="5587392"/>
        <a:chOff x="0" y="0"/>
        <a:chExt cx="5162359" cy="5587392"/>
      </a:xfrm>
    </dsp:grpSpPr>
    <dsp:sp modelId="{4B5BF457-6258-4A4D-B916-9F5B99378113}">
      <dsp:nvSpPr>
        <dsp:cNvPr id="3" name="圆角矩形 2"/>
        <dsp:cNvSpPr/>
      </dsp:nvSpPr>
      <dsp:spPr bwMode="white">
        <a:xfrm>
          <a:off x="0" y="2219224"/>
          <a:ext cx="1698253" cy="123718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0" y="2219224"/>
        <a:ext cx="1698253" cy="1237181"/>
      </dsp:txXfrm>
    </dsp:sp>
    <dsp:sp modelId="{37BF3FA9-E870-492A-ADC2-F4F1F206507E}">
      <dsp:nvSpPr>
        <dsp:cNvPr id="4" name="任意多边形 3"/>
        <dsp:cNvSpPr/>
      </dsp:nvSpPr>
      <dsp:spPr bwMode="white">
        <a:xfrm>
          <a:off x="1467477" y="2287163"/>
          <a:ext cx="1451296" cy="39856"/>
        </a:xfrm>
        <a:custGeom>
          <a:avLst/>
          <a:gdLst/>
          <a:ahLst/>
          <a:cxnLst/>
          <a:rect l="0" t="0" r="0" b="0"/>
          <a:pathLst>
            <a:path>
              <a:moveTo>
                <a:pt x="0" y="18676"/>
              </a:moveTo>
              <a:lnTo>
                <a:pt x="1127797" y="1867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67477" y="2287163"/>
        <a:ext cx="1451296" cy="39856"/>
      </dsp:txXfrm>
    </dsp:sp>
    <dsp:sp modelId="{87AEF911-1688-4383-9042-E9AFA32BB363}">
      <dsp:nvSpPr>
        <dsp:cNvPr id="5" name="圆角矩形 4"/>
        <dsp:cNvSpPr/>
      </dsp:nvSpPr>
      <dsp:spPr bwMode="white">
        <a:xfrm>
          <a:off x="2687998" y="1395886"/>
          <a:ext cx="2474361" cy="760965"/>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是否建立风险分级管控制度</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687998" y="1395886"/>
        <a:ext cx="2474361" cy="760965"/>
      </dsp:txXfrm>
    </dsp:sp>
    <dsp:sp modelId="{42E0756A-36B5-4DAE-AC92-CB25A3C6CF80}">
      <dsp:nvSpPr>
        <dsp:cNvPr id="6" name="任意多边形 5"/>
        <dsp:cNvSpPr/>
      </dsp:nvSpPr>
      <dsp:spPr bwMode="white">
        <a:xfrm>
          <a:off x="1698252" y="2819008"/>
          <a:ext cx="989747" cy="39856"/>
        </a:xfrm>
        <a:custGeom>
          <a:avLst/>
          <a:gdLst/>
          <a:ahLst/>
          <a:cxnLst/>
          <a:rect l="0" t="0" r="0" b="0"/>
          <a:pathLst>
            <a:path>
              <a:moveTo>
                <a:pt x="0" y="18676"/>
              </a:moveTo>
              <a:lnTo>
                <a:pt x="1127797" y="1867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698252" y="2819008"/>
        <a:ext cx="989747" cy="39856"/>
      </dsp:txXfrm>
    </dsp:sp>
    <dsp:sp modelId="{6C1DEE2A-FACD-4E15-9067-CEB1F0486583}">
      <dsp:nvSpPr>
        <dsp:cNvPr id="7" name="圆角矩形 6"/>
        <dsp:cNvSpPr/>
      </dsp:nvSpPr>
      <dsp:spPr bwMode="white">
        <a:xfrm>
          <a:off x="2687998" y="2459577"/>
          <a:ext cx="2474361" cy="760965"/>
        </a:xfrm>
        <a:prstGeom prst="roundRect">
          <a:avLst>
            <a:gd name="adj" fmla="val 10000"/>
          </a:avLst>
        </a:prstGeom>
        <a:solidFill>
          <a:srgbClr val="CCFF99"/>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chemeClr val="tx1"/>
              </a:solidFill>
              <a:latin typeface="仿宋" panose="02010609060101010101" pitchFamily="49" charset="-122"/>
              <a:ea typeface="仿宋" panose="02010609060101010101" pitchFamily="49" charset="-122"/>
            </a:rPr>
            <a:t>制度是否符合企业实际</a:t>
          </a:r>
          <a:endParaRPr lang="zh-CN" altLang="en-US" sz="1800" b="1" dirty="0">
            <a:solidFill>
              <a:schemeClr val="tx1"/>
            </a:solidFill>
            <a:latin typeface="仿宋" panose="02010609060101010101" pitchFamily="49" charset="-122"/>
            <a:ea typeface="仿宋" panose="02010609060101010101" pitchFamily="49" charset="-122"/>
          </a:endParaRPr>
        </a:p>
      </dsp:txBody>
      <dsp:txXfrm>
        <a:off x="2687998" y="2459577"/>
        <a:ext cx="2474361" cy="760965"/>
      </dsp:txXfrm>
    </dsp:sp>
    <dsp:sp modelId="{F5A61237-5B84-4B25-8D1B-D7C60F099EAB}">
      <dsp:nvSpPr>
        <dsp:cNvPr id="8" name="任意多边形 7"/>
        <dsp:cNvSpPr/>
      </dsp:nvSpPr>
      <dsp:spPr bwMode="white">
        <a:xfrm>
          <a:off x="1478717" y="3333134"/>
          <a:ext cx="1428817" cy="39856"/>
        </a:xfrm>
        <a:custGeom>
          <a:avLst/>
          <a:gdLst/>
          <a:ahLst/>
          <a:cxnLst/>
          <a:rect l="0" t="0" r="0" b="0"/>
          <a:pathLst>
            <a:path>
              <a:moveTo>
                <a:pt x="0" y="18676"/>
              </a:moveTo>
              <a:lnTo>
                <a:pt x="1118025" y="18676"/>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78717" y="3333134"/>
        <a:ext cx="1428817" cy="39856"/>
      </dsp:txXfrm>
    </dsp:sp>
    <dsp:sp modelId="{9B0939D6-1FDE-4695-A4CD-2446318683A6}">
      <dsp:nvSpPr>
        <dsp:cNvPr id="9" name="圆角矩形 8"/>
        <dsp:cNvSpPr/>
      </dsp:nvSpPr>
      <dsp:spPr bwMode="white">
        <a:xfrm>
          <a:off x="2687998" y="3491150"/>
          <a:ext cx="2474361" cy="7543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制度是否以正式文件发布</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687998" y="3491150"/>
        <a:ext cx="2474361" cy="754321"/>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638442"/>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风险排查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638442"/>
        <a:ext cx="1421302" cy="1035421"/>
      </dsp:txXfrm>
    </dsp:sp>
    <dsp:sp modelId="{37BF3FA9-E870-492A-ADC2-F4F1F206507E}">
      <dsp:nvSpPr>
        <dsp:cNvPr id="4" name="任意多边形 3"/>
        <dsp:cNvSpPr/>
      </dsp:nvSpPr>
      <dsp:spPr bwMode="white">
        <a:xfrm>
          <a:off x="1322666" y="1847947"/>
          <a:ext cx="915045" cy="42431"/>
        </a:xfrm>
        <a:custGeom>
          <a:avLst/>
          <a:gdLst/>
          <a:ahLst/>
          <a:cxnLst/>
          <a:rect l="0" t="0" r="0" b="0"/>
          <a:pathLst>
            <a:path>
              <a:moveTo>
                <a:pt x="0" y="21203"/>
              </a:moveTo>
              <a:lnTo>
                <a:pt x="1357502"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22666" y="1847947"/>
        <a:ext cx="915045" cy="42431"/>
      </dsp:txXfrm>
    </dsp:sp>
    <dsp:sp modelId="{87AEF911-1688-4383-9042-E9AFA32BB363}">
      <dsp:nvSpPr>
        <dsp:cNvPr id="5" name="圆角矩形 4"/>
        <dsp:cNvSpPr/>
      </dsp:nvSpPr>
      <dsp:spPr bwMode="white">
        <a:xfrm>
          <a:off x="2136508" y="1289728"/>
          <a:ext cx="2070842" cy="58488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是否开展风险排查</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136508" y="1289728"/>
        <a:ext cx="2070842" cy="584889"/>
      </dsp:txXfrm>
    </dsp:sp>
    <dsp:sp modelId="{FCDBD1BF-342E-4A3E-974C-C663FB14A07A}">
      <dsp:nvSpPr>
        <dsp:cNvPr id="6" name="任意多边形 5"/>
        <dsp:cNvSpPr/>
      </dsp:nvSpPr>
      <dsp:spPr bwMode="white">
        <a:xfrm>
          <a:off x="1346898" y="2383247"/>
          <a:ext cx="878013" cy="42431"/>
        </a:xfrm>
        <a:custGeom>
          <a:avLst/>
          <a:gdLst/>
          <a:ahLst/>
          <a:cxnLst/>
          <a:rect l="0" t="0" r="0" b="0"/>
          <a:pathLst>
            <a:path>
              <a:moveTo>
                <a:pt x="0" y="21203"/>
              </a:moveTo>
              <a:lnTo>
                <a:pt x="826523"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46898" y="2383247"/>
        <a:ext cx="878013" cy="42431"/>
      </dsp:txXfrm>
    </dsp:sp>
    <dsp:sp modelId="{C318110E-20E2-4A11-B1AE-F63C2355E246}">
      <dsp:nvSpPr>
        <dsp:cNvPr id="7" name="圆角矩形 6"/>
        <dsp:cNvSpPr/>
      </dsp:nvSpPr>
      <dsp:spPr bwMode="white">
        <a:xfrm>
          <a:off x="2147939" y="2206117"/>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重大危险源及重点危险部位是否排查全面</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147939" y="2206117"/>
        <a:ext cx="2070842" cy="893309"/>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707090"/>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评价分级</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707090"/>
        <a:ext cx="1421302" cy="1035421"/>
      </dsp:txXfrm>
    </dsp:sp>
    <dsp:sp modelId="{37BF3FA9-E870-492A-ADC2-F4F1F206507E}">
      <dsp:nvSpPr>
        <dsp:cNvPr id="4" name="任意多边形 3"/>
        <dsp:cNvSpPr/>
      </dsp:nvSpPr>
      <dsp:spPr bwMode="white">
        <a:xfrm>
          <a:off x="1157988" y="1664838"/>
          <a:ext cx="1357531" cy="42431"/>
        </a:xfrm>
        <a:custGeom>
          <a:avLst/>
          <a:gdLst/>
          <a:ahLst/>
          <a:cxnLst/>
          <a:rect l="0" t="0" r="0" b="0"/>
          <a:pathLst>
            <a:path>
              <a:moveTo>
                <a:pt x="0" y="21203"/>
              </a:moveTo>
              <a:lnTo>
                <a:pt x="1357502"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157988" y="1664838"/>
        <a:ext cx="1357531" cy="42431"/>
      </dsp:txXfrm>
    </dsp:sp>
    <dsp:sp modelId="{87AEF911-1688-4383-9042-E9AFA32BB363}">
      <dsp:nvSpPr>
        <dsp:cNvPr id="5" name="圆角矩形 4"/>
        <dsp:cNvSpPr/>
      </dsp:nvSpPr>
      <dsp:spPr bwMode="white">
        <a:xfrm>
          <a:off x="2249638" y="854861"/>
          <a:ext cx="2070842" cy="58488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是否按要求评价</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854861"/>
        <a:ext cx="2070842" cy="584889"/>
      </dsp:txXfrm>
    </dsp:sp>
    <dsp:sp modelId="{FCDBD1BF-342E-4A3E-974C-C663FB14A07A}">
      <dsp:nvSpPr>
        <dsp:cNvPr id="6" name="任意多边形 5"/>
        <dsp:cNvSpPr/>
      </dsp:nvSpPr>
      <dsp:spPr bwMode="white">
        <a:xfrm>
          <a:off x="1423855" y="2200138"/>
          <a:ext cx="825798" cy="42431"/>
        </a:xfrm>
        <a:custGeom>
          <a:avLst/>
          <a:gdLst/>
          <a:ahLst/>
          <a:cxnLst/>
          <a:rect l="0" t="0" r="0" b="0"/>
          <a:pathLst>
            <a:path>
              <a:moveTo>
                <a:pt x="0" y="21203"/>
              </a:moveTo>
              <a:lnTo>
                <a:pt x="826523"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423855" y="2200138"/>
        <a:ext cx="825798" cy="42431"/>
      </dsp:txXfrm>
    </dsp:sp>
    <dsp:sp modelId="{C318110E-20E2-4A11-B1AE-F63C2355E246}">
      <dsp:nvSpPr>
        <dsp:cNvPr id="7" name="圆角矩形 6"/>
        <dsp:cNvSpPr/>
      </dsp:nvSpPr>
      <dsp:spPr bwMode="white">
        <a:xfrm>
          <a:off x="2249638" y="1771250"/>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重大危险源及重点危险部位是否排查全面</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249638" y="1771250"/>
        <a:ext cx="2070842" cy="893309"/>
      </dsp:txXfrm>
    </dsp:sp>
    <dsp:sp modelId="{85DC78F2-C325-4D6C-B0EF-91C3E9F8EC68}">
      <dsp:nvSpPr>
        <dsp:cNvPr id="8" name="任意多边形 7"/>
        <dsp:cNvSpPr/>
      </dsp:nvSpPr>
      <dsp:spPr bwMode="white">
        <a:xfrm>
          <a:off x="1180899" y="2713165"/>
          <a:ext cx="1311709" cy="42431"/>
        </a:xfrm>
        <a:custGeom>
          <a:avLst/>
          <a:gdLst/>
          <a:ahLst/>
          <a:cxnLst/>
          <a:rect l="0" t="0" r="0" b="0"/>
          <a:pathLst>
            <a:path>
              <a:moveTo>
                <a:pt x="0" y="21203"/>
              </a:moveTo>
              <a:lnTo>
                <a:pt x="1311730"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180899" y="2713165"/>
        <a:ext cx="1311709" cy="42431"/>
      </dsp:txXfrm>
    </dsp:sp>
    <dsp:sp modelId="{1BE8192E-9428-41DA-B4AF-71C28CF9BD0E}">
      <dsp:nvSpPr>
        <dsp:cNvPr id="9" name="圆角矩形 8"/>
        <dsp:cNvSpPr/>
      </dsp:nvSpPr>
      <dsp:spPr bwMode="white">
        <a:xfrm>
          <a:off x="2249638" y="2886751"/>
          <a:ext cx="2070842" cy="714420"/>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风险等级确定是否准确合理</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249638" y="2886751"/>
        <a:ext cx="2070842" cy="714420"/>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4320480" cy="4392488"/>
        <a:chOff x="0" y="0"/>
        <a:chExt cx="4320480" cy="4392488"/>
      </a:xfrm>
    </dsp:grpSpPr>
    <dsp:sp modelId="{4B5BF457-6258-4A4D-B916-9F5B99378113}">
      <dsp:nvSpPr>
        <dsp:cNvPr id="3" name="圆角矩形 2"/>
        <dsp:cNvSpPr/>
      </dsp:nvSpPr>
      <dsp:spPr bwMode="white">
        <a:xfrm>
          <a:off x="2568" y="1707090"/>
          <a:ext cx="1421302" cy="1035421"/>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管控措施</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568" y="1707090"/>
        <a:ext cx="1421302" cy="1035421"/>
      </dsp:txXfrm>
    </dsp:sp>
    <dsp:sp modelId="{37BF3FA9-E870-492A-ADC2-F4F1F206507E}">
      <dsp:nvSpPr>
        <dsp:cNvPr id="4" name="任意多边形 3"/>
        <dsp:cNvSpPr/>
      </dsp:nvSpPr>
      <dsp:spPr bwMode="white">
        <a:xfrm>
          <a:off x="1313575" y="1882271"/>
          <a:ext cx="1046358" cy="42431"/>
        </a:xfrm>
        <a:custGeom>
          <a:avLst/>
          <a:gdLst/>
          <a:ahLst/>
          <a:cxnLst/>
          <a:rect l="0" t="0" r="0" b="0"/>
          <a:pathLst>
            <a:path>
              <a:moveTo>
                <a:pt x="0" y="21203"/>
              </a:moveTo>
              <a:lnTo>
                <a:pt x="1046714"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3575" y="1882271"/>
        <a:ext cx="1046358" cy="42431"/>
      </dsp:txXfrm>
    </dsp:sp>
    <dsp:sp modelId="{87AEF911-1688-4383-9042-E9AFA32BB363}">
      <dsp:nvSpPr>
        <dsp:cNvPr id="5" name="圆角矩形 4"/>
        <dsp:cNvSpPr/>
      </dsp:nvSpPr>
      <dsp:spPr bwMode="white">
        <a:xfrm>
          <a:off x="2249638" y="1078906"/>
          <a:ext cx="2070842" cy="1006533"/>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对排查出的风险点是否逐一制定</a:t>
          </a:r>
          <a:r>
            <a:rPr lang="zh-CN" altLang="en-US" sz="1800" b="1" kern="1200" dirty="0" smtClean="0">
              <a:solidFill>
                <a:srgbClr val="C00000"/>
              </a:solidFill>
              <a:latin typeface="仿宋" panose="02010609060101010101" pitchFamily="49" charset="-122"/>
              <a:ea typeface="仿宋" panose="02010609060101010101" pitchFamily="49" charset="-122"/>
              <a:cs typeface="+mn-cs"/>
            </a:rPr>
            <a:t>具有针对性</a:t>
          </a:r>
          <a:r>
            <a:rPr lang="zh-CN" altLang="en-US" sz="1800" b="1" kern="1200" dirty="0" smtClean="0">
              <a:solidFill>
                <a:sysClr val="windowText" lastClr="000000"/>
              </a:solidFill>
              <a:latin typeface="仿宋" panose="02010609060101010101" pitchFamily="49" charset="-122"/>
              <a:ea typeface="仿宋" panose="02010609060101010101" pitchFamily="49" charset="-122"/>
              <a:cs typeface="+mn-cs"/>
            </a:rPr>
            <a:t>的管控措施</a:t>
          </a:r>
          <a:endParaRPr lang="zh-CN" altLang="en-US" sz="1800" b="1" kern="1200" dirty="0">
            <a:solidFill>
              <a:sysClr val="windowText" lastClr="000000"/>
            </a:solidFill>
            <a:latin typeface="仿宋" panose="02010609060101010101" pitchFamily="49" charset="-122"/>
            <a:ea typeface="仿宋" panose="02010609060101010101" pitchFamily="49" charset="-122"/>
            <a:cs typeface="+mn-cs"/>
          </a:endParaRPr>
        </a:p>
      </dsp:txBody>
      <dsp:txXfrm>
        <a:off x="2249638" y="1078906"/>
        <a:ext cx="2070842" cy="1006533"/>
      </dsp:txXfrm>
    </dsp:sp>
    <dsp:sp modelId="{FCDBD1BF-342E-4A3E-974C-C663FB14A07A}">
      <dsp:nvSpPr>
        <dsp:cNvPr id="6" name="任意多边形 5"/>
        <dsp:cNvSpPr/>
      </dsp:nvSpPr>
      <dsp:spPr bwMode="white">
        <a:xfrm>
          <a:off x="1314750" y="2522982"/>
          <a:ext cx="1044007" cy="42431"/>
        </a:xfrm>
        <a:custGeom>
          <a:avLst/>
          <a:gdLst/>
          <a:ahLst/>
          <a:cxnLst/>
          <a:rect l="0" t="0" r="0" b="0"/>
          <a:pathLst>
            <a:path>
              <a:moveTo>
                <a:pt x="0" y="21203"/>
              </a:moveTo>
              <a:lnTo>
                <a:pt x="1044365" y="21203"/>
              </a:lnTo>
            </a:path>
          </a:pathLst>
        </a:custGeom>
        <a:ln w="25400" cap="flat" cmpd="sng" algn="ctr">
          <a:solidFill>
            <a:srgbClr val="4F81BD">
              <a:shade val="60000"/>
              <a:hueOff val="0"/>
              <a:satOff val="0"/>
              <a:lumOff val="0"/>
              <a:alphaOff val="0"/>
            </a:srgbClr>
          </a:solidFill>
          <a:prstDash val="solid"/>
        </a:ln>
        <a:effectLst/>
      </dsp:spPr>
      <dsp:style>
        <a:lnRef idx="2">
          <a:schemeClr val="accent1">
            <a:shade val="60000"/>
          </a:schemeClr>
        </a:lnRef>
        <a:fillRef idx="0">
          <a:schemeClr val="accent1"/>
        </a:fillRef>
        <a:effectRef idx="0">
          <a:scrgbClr r="0" g="0" b="0"/>
        </a:effectRef>
        <a:fontRef idx="minor"/>
      </dsp:style>
      <dsp:txXfrm>
        <a:off x="1314750" y="2522982"/>
        <a:ext cx="1044007" cy="42431"/>
      </dsp:txXfrm>
    </dsp:sp>
    <dsp:sp modelId="{C318110E-20E2-4A11-B1AE-F63C2355E246}">
      <dsp:nvSpPr>
        <dsp:cNvPr id="7" name="圆角矩形 6"/>
        <dsp:cNvSpPr/>
      </dsp:nvSpPr>
      <dsp:spPr bwMode="white">
        <a:xfrm>
          <a:off x="2249638" y="2416939"/>
          <a:ext cx="2070842" cy="893309"/>
        </a:xfrm>
        <a:prstGeom prst="roundRect">
          <a:avLst>
            <a:gd name="adj" fmla="val 10000"/>
          </a:avLst>
        </a:prstGeom>
        <a:solidFill>
          <a:srgbClr val="CCFF99"/>
        </a:solidFill>
        <a:ln w="25400" cap="flat" cmpd="sng" algn="ctr">
          <a:noFill/>
          <a:prstDash val="solid"/>
        </a:ln>
        <a:effectLst/>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800" b="1" dirty="0" smtClean="0">
              <a:solidFill>
                <a:sysClr val="windowText" lastClr="000000"/>
              </a:solidFill>
              <a:latin typeface="仿宋" panose="02010609060101010101" pitchFamily="49" charset="-122"/>
              <a:ea typeface="仿宋" panose="02010609060101010101" pitchFamily="49" charset="-122"/>
              <a:cs typeface="+mn-cs"/>
            </a:rPr>
            <a:t>制定的管控措施是否落实到位</a:t>
          </a:r>
          <a:endParaRPr lang="zh-CN" altLang="en-US" sz="1800" b="1" dirty="0">
            <a:solidFill>
              <a:sysClr val="windowText" lastClr="000000"/>
            </a:solidFill>
            <a:latin typeface="仿宋" panose="02010609060101010101" pitchFamily="49" charset="-122"/>
            <a:ea typeface="仿宋" panose="02010609060101010101" pitchFamily="49" charset="-122"/>
            <a:cs typeface="+mn-cs"/>
          </a:endParaRPr>
        </a:p>
      </dsp:txBody>
      <dsp:txXfrm>
        <a:off x="2249638" y="2416939"/>
        <a:ext cx="2070842" cy="8933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4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50">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49">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51">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5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2#53">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2#54">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9.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9">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1.xml><?xml version="1.0" encoding="utf-8"?>
<dgm:layoutDef xmlns:dgm="http://schemas.openxmlformats.org/drawingml/2006/diagram" xmlns:a="http://schemas.openxmlformats.org/drawingml/2006/main" uniqueId="urn:microsoft.com/office/officeart/2005/8/layout/hierarchy2#55">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orgChart1#10">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46">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47">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47">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48">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6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7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70">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7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7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74">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75">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6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64">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7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65">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6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7">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68">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68">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69">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CA12F-FAAF-4975-A4C2-6911EB9241F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E69F6-EA6A-4A3D-8209-1F426DA0DCC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两个体系”建设中，大家可能相对陌生的是风险管控体系。但进行过标准化建设的企业都应该有所了解。“两个体系”建设是对标准化建设部分内容的规范和深化。同时，党中央、国务院也对此提出了明确要求。</a:t>
            </a:r>
            <a:endParaRPr lang="zh-CN" altLang="en-US" dirty="0"/>
          </a:p>
          <a:p>
            <a:endParaRPr lang="zh-CN" altLang="en-US"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0"/>
            <a:r>
              <a:rPr lang="zh-CN" altLang="en-US" b="1" dirty="0">
                <a:latin typeface="仿宋" panose="02010609060101010101" pitchFamily="49" charset="-122"/>
                <a:ea typeface="仿宋" panose="02010609060101010101" pitchFamily="49" charset="-122"/>
              </a:rPr>
              <a:t>争议：</a:t>
            </a:r>
            <a:endParaRPr lang="en-US" altLang="zh-CN" b="1" dirty="0">
              <a:latin typeface="仿宋" panose="02010609060101010101" pitchFamily="49" charset="-122"/>
              <a:ea typeface="仿宋" panose="02010609060101010101" pitchFamily="49" charset="-122"/>
            </a:endParaRPr>
          </a:p>
          <a:p>
            <a:pPr lvl="0"/>
            <a:r>
              <a:rPr lang="zh-CN" altLang="zh-CN" b="1" dirty="0">
                <a:latin typeface="仿宋" panose="02010609060101010101" pitchFamily="49" charset="-122"/>
                <a:ea typeface="仿宋" panose="02010609060101010101" pitchFamily="49" charset="-122"/>
              </a:rPr>
              <a:t>《山东省重大生产安全事故隐患排查治理办法》</a:t>
            </a:r>
            <a:r>
              <a:rPr lang="zh-CN" altLang="en-US" b="1" dirty="0">
                <a:latin typeface="仿宋" panose="02010609060101010101" pitchFamily="49" charset="-122"/>
                <a:ea typeface="仿宋" panose="02010609060101010101" pitchFamily="49" charset="-122"/>
              </a:rPr>
              <a:t>（省</a:t>
            </a:r>
            <a:r>
              <a:rPr lang="en-US" altLang="zh-CN" b="1" dirty="0">
                <a:latin typeface="仿宋" panose="02010609060101010101" pitchFamily="49" charset="-122"/>
                <a:ea typeface="仿宋" panose="02010609060101010101" pitchFamily="49" charset="-122"/>
              </a:rPr>
              <a:t>177</a:t>
            </a:r>
            <a:r>
              <a:rPr lang="zh-CN" altLang="en-US" b="1" dirty="0">
                <a:latin typeface="仿宋" panose="02010609060101010101" pitchFamily="49" charset="-122"/>
                <a:ea typeface="仿宋" panose="02010609060101010101" pitchFamily="49" charset="-122"/>
              </a:rPr>
              <a:t>号）（已修订）</a:t>
            </a:r>
            <a:endParaRPr lang="zh-CN" altLang="en-US" b="1" dirty="0">
              <a:latin typeface="仿宋" panose="02010609060101010101" pitchFamily="49" charset="-122"/>
              <a:ea typeface="仿宋" panose="02010609060101010101" pitchFamily="49" charset="-122"/>
            </a:endParaRPr>
          </a:p>
          <a:p>
            <a:r>
              <a:rPr lang="zh-CN" altLang="zh-CN" dirty="0"/>
              <a:t>第三条　本省行政区域内重大事故隐患的排查、治理和监督管理，适用本办法；</a:t>
            </a:r>
            <a:r>
              <a:rPr lang="zh-CN" altLang="en-US" dirty="0"/>
              <a:t>有人认为只有重大隐患的排查才适用本办法。</a:t>
            </a:r>
            <a:endParaRPr lang="en-US" altLang="zh-CN" dirty="0"/>
          </a:p>
          <a:p>
            <a:r>
              <a:rPr lang="zh-CN" altLang="en-US" b="1" dirty="0"/>
              <a:t>个人认为</a:t>
            </a:r>
            <a:r>
              <a:rPr lang="zh-CN" altLang="en-US" dirty="0"/>
              <a:t>：首先进行隐患排查（这个阶段无法知道是不是重大隐患）；然后确定重大隐患判定标准；通过判定才能知道是不是重大隐患。所以，在隐患排查阶段是不分一般隐患或重大隐患的。</a:t>
            </a:r>
            <a:endParaRPr lang="en-US" altLang="zh-CN" dirty="0"/>
          </a:p>
          <a:p>
            <a:r>
              <a:rPr lang="zh-CN" altLang="en-US" b="1" dirty="0"/>
              <a:t>义务条款</a:t>
            </a:r>
            <a:r>
              <a:rPr lang="zh-CN" altLang="en-US" dirty="0"/>
              <a:t>：</a:t>
            </a:r>
            <a:r>
              <a:rPr lang="zh-CN" altLang="zh-CN" dirty="0"/>
              <a:t>第七条　生产经营单位应当定期对本单位的事故隐患进行排查。发现事故隐患的，应当立即排除；</a:t>
            </a:r>
            <a:r>
              <a:rPr lang="en-US" altLang="zh-CN" dirty="0"/>
              <a:t>……</a:t>
            </a:r>
            <a:r>
              <a:rPr lang="zh-CN" altLang="en-US" dirty="0"/>
              <a:t>。</a:t>
            </a:r>
            <a:endParaRPr lang="en-US" altLang="zh-CN" dirty="0"/>
          </a:p>
          <a:p>
            <a:r>
              <a:rPr lang="zh-CN" altLang="en-US" b="1" dirty="0"/>
              <a:t>处罚条款</a:t>
            </a:r>
            <a:r>
              <a:rPr lang="zh-CN" altLang="en-US" dirty="0"/>
              <a:t>：</a:t>
            </a:r>
            <a:r>
              <a:rPr lang="zh-CN" altLang="zh-CN" dirty="0"/>
              <a:t>第十九条　生产经营单位违反本办法规定，有下列情形之一的，给予警告，责令改正，并根据情节轻重，对生产经营单位处以</a:t>
            </a:r>
            <a:r>
              <a:rPr lang="en-US" altLang="zh-CN" dirty="0"/>
              <a:t>10000</a:t>
            </a:r>
            <a:r>
              <a:rPr lang="zh-CN" altLang="zh-CN" dirty="0"/>
              <a:t>元以上</a:t>
            </a:r>
            <a:r>
              <a:rPr lang="en-US" altLang="zh-CN" dirty="0"/>
              <a:t>30000</a:t>
            </a:r>
            <a:r>
              <a:rPr lang="zh-CN" altLang="zh-CN" dirty="0"/>
              <a:t>元以下的罚款，对生产经营单位主要负责人处以</a:t>
            </a:r>
            <a:r>
              <a:rPr lang="en-US" altLang="zh-CN" dirty="0"/>
              <a:t>3000</a:t>
            </a:r>
            <a:r>
              <a:rPr lang="zh-CN" altLang="zh-CN" dirty="0"/>
              <a:t>元以上</a:t>
            </a:r>
            <a:r>
              <a:rPr lang="en-US" altLang="zh-CN" dirty="0"/>
              <a:t>10000</a:t>
            </a:r>
            <a:r>
              <a:rPr lang="zh-CN" altLang="zh-CN" dirty="0"/>
              <a:t>元以下的罚款；导致发生重大事故的，依照有关法律、法规、规章的规定处罚：</a:t>
            </a:r>
            <a:endParaRPr lang="zh-CN" altLang="zh-CN" dirty="0"/>
          </a:p>
          <a:p>
            <a:r>
              <a:rPr lang="en-US" altLang="zh-CN" dirty="0"/>
              <a:t>  </a:t>
            </a:r>
            <a:r>
              <a:rPr lang="zh-CN" altLang="zh-CN" dirty="0"/>
              <a:t>（二）未定期对本单位事故隐患进行排查的</a:t>
            </a:r>
            <a:r>
              <a:rPr lang="zh-CN" altLang="zh-CN" dirty="0" smtClean="0"/>
              <a:t>；</a:t>
            </a:r>
            <a:endParaRPr lang="zh-CN" altLang="zh-CN"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BE30A044-2320-4C32-91D1-DA78253D34B7}" type="slidenum">
              <a:rPr kumimoji="0" lang="zh-CN" altLang="en-US" sz="1800" b="0" i="0" u="none" strike="noStrike" kern="0" cap="none" spc="0" normalizeH="0" baseline="0" noProof="0" smtClean="0">
                <a:ln>
                  <a:noFill/>
                </a:ln>
                <a:solidFill>
                  <a:sysClr val="windowText" lastClr="000000"/>
                </a:solidFill>
                <a:effectLst/>
                <a:uLnTx/>
                <a:uFillTx/>
              </a:rPr>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1.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1.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slideLayout" Target="../slideLayouts/slideLayout1.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1.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14.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1.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12.xml"/><Relationship Id="rId6" Type="http://schemas.openxmlformats.org/officeDocument/2006/relationships/slideLayout" Target="../slideLayouts/slideLayout1.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13.xml"/><Relationship Id="rId6" Type="http://schemas.openxmlformats.org/officeDocument/2006/relationships/slideLayout" Target="../slideLayouts/slideLayout1.xml"/><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17.xml.rels><?xml version="1.0" encoding="UTF-8" standalone="yes"?>
<Relationships xmlns="http://schemas.openxmlformats.org/package/2006/relationships"><Relationship Id="rId7" Type="http://schemas.openxmlformats.org/officeDocument/2006/relationships/notesSlide" Target="../notesSlides/notesSlide14.xml"/><Relationship Id="rId6" Type="http://schemas.openxmlformats.org/officeDocument/2006/relationships/slideLayout" Target="../slideLayouts/slideLayout1.xml"/><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18.xml.rels><?xml version="1.0" encoding="UTF-8" standalone="yes"?>
<Relationships xmlns="http://schemas.openxmlformats.org/package/2006/relationships"><Relationship Id="rId7" Type="http://schemas.openxmlformats.org/officeDocument/2006/relationships/notesSlide" Target="../notesSlides/notesSlide15.xml"/><Relationship Id="rId6" Type="http://schemas.openxmlformats.org/officeDocument/2006/relationships/slideLayout" Target="../slideLayouts/slideLayout1.xml"/><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19.xml.rels><?xml version="1.0" encoding="UTF-8" standalone="yes"?>
<Relationships xmlns="http://schemas.openxmlformats.org/package/2006/relationships"><Relationship Id="rId7" Type="http://schemas.openxmlformats.org/officeDocument/2006/relationships/notesSlide" Target="../notesSlides/notesSlide16.xml"/><Relationship Id="rId6" Type="http://schemas.openxmlformats.org/officeDocument/2006/relationships/slideLayout" Target="../slideLayouts/slideLayout1.xml"/><Relationship Id="rId5" Type="http://schemas.microsoft.com/office/2007/relationships/diagramDrawing" Target="../diagrams/drawing14.xml"/><Relationship Id="rId4" Type="http://schemas.openxmlformats.org/officeDocument/2006/relationships/diagramColors" Target="../diagrams/colors14.xml"/><Relationship Id="rId3" Type="http://schemas.openxmlformats.org/officeDocument/2006/relationships/diagramQuickStyle" Target="../diagrams/quickStyle14.xml"/><Relationship Id="rId2" Type="http://schemas.openxmlformats.org/officeDocument/2006/relationships/diagramLayout" Target="../diagrams/layout14.xml"/><Relationship Id="rId1" Type="http://schemas.openxmlformats.org/officeDocument/2006/relationships/diagramData" Target="../diagrams/data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7" Type="http://schemas.openxmlformats.org/officeDocument/2006/relationships/notesSlide" Target="../notesSlides/notesSlide17.xml"/><Relationship Id="rId6" Type="http://schemas.openxmlformats.org/officeDocument/2006/relationships/slideLayout" Target="../slideLayouts/slideLayout1.xml"/><Relationship Id="rId5" Type="http://schemas.microsoft.com/office/2007/relationships/diagramDrawing" Target="../diagrams/drawing15.xml"/><Relationship Id="rId4" Type="http://schemas.openxmlformats.org/officeDocument/2006/relationships/diagramColors" Target="../diagrams/colors15.xml"/><Relationship Id="rId3" Type="http://schemas.openxmlformats.org/officeDocument/2006/relationships/diagramQuickStyle" Target="../diagrams/quickStyle15.xml"/><Relationship Id="rId2" Type="http://schemas.openxmlformats.org/officeDocument/2006/relationships/diagramLayout" Target="../diagrams/layout15.xml"/><Relationship Id="rId1" Type="http://schemas.openxmlformats.org/officeDocument/2006/relationships/diagramData" Target="../diagrams/data15.xml"/></Relationships>
</file>

<file path=ppt/slides/_rels/slide21.xml.rels><?xml version="1.0" encoding="UTF-8" standalone="yes"?>
<Relationships xmlns="http://schemas.openxmlformats.org/package/2006/relationships"><Relationship Id="rId7" Type="http://schemas.openxmlformats.org/officeDocument/2006/relationships/notesSlide" Target="../notesSlides/notesSlide18.xml"/><Relationship Id="rId6" Type="http://schemas.openxmlformats.org/officeDocument/2006/relationships/slideLayout" Target="../slideLayouts/slideLayout1.xml"/><Relationship Id="rId5" Type="http://schemas.microsoft.com/office/2007/relationships/diagramDrawing" Target="../diagrams/drawing16.xml"/><Relationship Id="rId4" Type="http://schemas.openxmlformats.org/officeDocument/2006/relationships/diagramColors" Target="../diagrams/colors16.xml"/><Relationship Id="rId3" Type="http://schemas.openxmlformats.org/officeDocument/2006/relationships/diagramQuickStyle" Target="../diagrams/quickStyle16.xml"/><Relationship Id="rId2" Type="http://schemas.openxmlformats.org/officeDocument/2006/relationships/diagramLayout" Target="../diagrams/layout16.xml"/><Relationship Id="rId1" Type="http://schemas.openxmlformats.org/officeDocument/2006/relationships/diagramData" Target="../diagrams/data16.xml"/></Relationships>
</file>

<file path=ppt/slides/_rels/slide22.xml.rels><?xml version="1.0" encoding="UTF-8" standalone="yes"?>
<Relationships xmlns="http://schemas.openxmlformats.org/package/2006/relationships"><Relationship Id="rId9" Type="http://schemas.openxmlformats.org/officeDocument/2006/relationships/diagramColors" Target="../diagrams/colors18.xml"/><Relationship Id="rId8" Type="http://schemas.openxmlformats.org/officeDocument/2006/relationships/diagramQuickStyle" Target="../diagrams/quickStyle18.xml"/><Relationship Id="rId7" Type="http://schemas.openxmlformats.org/officeDocument/2006/relationships/diagramLayout" Target="../diagrams/layout18.xml"/><Relationship Id="rId6" Type="http://schemas.openxmlformats.org/officeDocument/2006/relationships/diagramData" Target="../diagrams/data18.xml"/><Relationship Id="rId5" Type="http://schemas.microsoft.com/office/2007/relationships/diagramDrawing" Target="../diagrams/drawing17.xml"/><Relationship Id="rId4" Type="http://schemas.openxmlformats.org/officeDocument/2006/relationships/diagramColors" Target="../diagrams/colors17.xml"/><Relationship Id="rId3" Type="http://schemas.openxmlformats.org/officeDocument/2006/relationships/diagramQuickStyle" Target="../diagrams/quickStyle17.xml"/><Relationship Id="rId2" Type="http://schemas.openxmlformats.org/officeDocument/2006/relationships/diagramLayout" Target="../diagrams/layout17.xml"/><Relationship Id="rId12" Type="http://schemas.openxmlformats.org/officeDocument/2006/relationships/notesSlide" Target="../notesSlides/notesSlide19.xml"/><Relationship Id="rId11" Type="http://schemas.openxmlformats.org/officeDocument/2006/relationships/slideLayout" Target="../slideLayouts/slideLayout1.xml"/><Relationship Id="rId10" Type="http://schemas.microsoft.com/office/2007/relationships/diagramDrawing" Target="../diagrams/drawing18.xml"/><Relationship Id="rId1" Type="http://schemas.openxmlformats.org/officeDocument/2006/relationships/diagramData" Target="../diagrams/data17.xml"/></Relationships>
</file>

<file path=ppt/slides/_rels/slide23.xml.rels><?xml version="1.0" encoding="UTF-8" standalone="yes"?>
<Relationships xmlns="http://schemas.openxmlformats.org/package/2006/relationships"><Relationship Id="rId9" Type="http://schemas.openxmlformats.org/officeDocument/2006/relationships/diagramColors" Target="../diagrams/colors20.xml"/><Relationship Id="rId8" Type="http://schemas.openxmlformats.org/officeDocument/2006/relationships/diagramQuickStyle" Target="../diagrams/quickStyle20.xml"/><Relationship Id="rId7" Type="http://schemas.openxmlformats.org/officeDocument/2006/relationships/diagramLayout" Target="../diagrams/layout20.xml"/><Relationship Id="rId6" Type="http://schemas.openxmlformats.org/officeDocument/2006/relationships/diagramData" Target="../diagrams/data20.xml"/><Relationship Id="rId5" Type="http://schemas.microsoft.com/office/2007/relationships/diagramDrawing" Target="../diagrams/drawing19.xml"/><Relationship Id="rId4" Type="http://schemas.openxmlformats.org/officeDocument/2006/relationships/diagramColors" Target="../diagrams/colors19.xml"/><Relationship Id="rId3" Type="http://schemas.openxmlformats.org/officeDocument/2006/relationships/diagramQuickStyle" Target="../diagrams/quickStyle19.xml"/><Relationship Id="rId2" Type="http://schemas.openxmlformats.org/officeDocument/2006/relationships/diagramLayout" Target="../diagrams/layout19.xml"/><Relationship Id="rId12" Type="http://schemas.openxmlformats.org/officeDocument/2006/relationships/notesSlide" Target="../notesSlides/notesSlide20.xml"/><Relationship Id="rId11" Type="http://schemas.openxmlformats.org/officeDocument/2006/relationships/slideLayout" Target="../slideLayouts/slideLayout1.xml"/><Relationship Id="rId10" Type="http://schemas.microsoft.com/office/2007/relationships/diagramDrawing" Target="../diagrams/drawing20.xml"/><Relationship Id="rId1" Type="http://schemas.openxmlformats.org/officeDocument/2006/relationships/diagramData" Target="../diagrams/data19.xml"/></Relationships>
</file>

<file path=ppt/slides/_rels/slide24.xml.rels><?xml version="1.0" encoding="UTF-8" standalone="yes"?>
<Relationships xmlns="http://schemas.openxmlformats.org/package/2006/relationships"><Relationship Id="rId9" Type="http://schemas.openxmlformats.org/officeDocument/2006/relationships/diagramColors" Target="../diagrams/colors22.xml"/><Relationship Id="rId8" Type="http://schemas.openxmlformats.org/officeDocument/2006/relationships/diagramQuickStyle" Target="../diagrams/quickStyle22.xml"/><Relationship Id="rId7" Type="http://schemas.openxmlformats.org/officeDocument/2006/relationships/diagramLayout" Target="../diagrams/layout22.xml"/><Relationship Id="rId6" Type="http://schemas.openxmlformats.org/officeDocument/2006/relationships/diagramData" Target="../diagrams/data22.xml"/><Relationship Id="rId5" Type="http://schemas.microsoft.com/office/2007/relationships/diagramDrawing" Target="../diagrams/drawing21.xml"/><Relationship Id="rId4" Type="http://schemas.openxmlformats.org/officeDocument/2006/relationships/diagramColors" Target="../diagrams/colors21.xml"/><Relationship Id="rId3" Type="http://schemas.openxmlformats.org/officeDocument/2006/relationships/diagramQuickStyle" Target="../diagrams/quickStyle21.xml"/><Relationship Id="rId2" Type="http://schemas.openxmlformats.org/officeDocument/2006/relationships/diagramLayout" Target="../diagrams/layout21.xml"/><Relationship Id="rId12" Type="http://schemas.openxmlformats.org/officeDocument/2006/relationships/notesSlide" Target="../notesSlides/notesSlide21.xml"/><Relationship Id="rId11" Type="http://schemas.openxmlformats.org/officeDocument/2006/relationships/slideLayout" Target="../slideLayouts/slideLayout1.xml"/><Relationship Id="rId10" Type="http://schemas.microsoft.com/office/2007/relationships/diagramDrawing" Target="../diagrams/drawing22.xml"/><Relationship Id="rId1" Type="http://schemas.openxmlformats.org/officeDocument/2006/relationships/diagramData" Target="../diagrams/data21.xml"/></Relationships>
</file>

<file path=ppt/slides/_rels/slide25.xml.rels><?xml version="1.0" encoding="UTF-8" standalone="yes"?>
<Relationships xmlns="http://schemas.openxmlformats.org/package/2006/relationships"><Relationship Id="rId9" Type="http://schemas.openxmlformats.org/officeDocument/2006/relationships/diagramColors" Target="../diagrams/colors24.xml"/><Relationship Id="rId8" Type="http://schemas.openxmlformats.org/officeDocument/2006/relationships/diagramQuickStyle" Target="../diagrams/quickStyle24.xml"/><Relationship Id="rId7" Type="http://schemas.openxmlformats.org/officeDocument/2006/relationships/diagramLayout" Target="../diagrams/layout24.xml"/><Relationship Id="rId6" Type="http://schemas.openxmlformats.org/officeDocument/2006/relationships/diagramData" Target="../diagrams/data24.xml"/><Relationship Id="rId5" Type="http://schemas.microsoft.com/office/2007/relationships/diagramDrawing" Target="../diagrams/drawing23.xml"/><Relationship Id="rId4" Type="http://schemas.openxmlformats.org/officeDocument/2006/relationships/diagramColors" Target="../diagrams/colors23.xml"/><Relationship Id="rId3" Type="http://schemas.openxmlformats.org/officeDocument/2006/relationships/diagramQuickStyle" Target="../diagrams/quickStyle23.xml"/><Relationship Id="rId2" Type="http://schemas.openxmlformats.org/officeDocument/2006/relationships/diagramLayout" Target="../diagrams/layout23.xml"/><Relationship Id="rId12" Type="http://schemas.openxmlformats.org/officeDocument/2006/relationships/notesSlide" Target="../notesSlides/notesSlide22.xml"/><Relationship Id="rId11" Type="http://schemas.openxmlformats.org/officeDocument/2006/relationships/slideLayout" Target="../slideLayouts/slideLayout1.xml"/><Relationship Id="rId10" Type="http://schemas.microsoft.com/office/2007/relationships/diagramDrawing" Target="../diagrams/drawing24.xml"/><Relationship Id="rId1" Type="http://schemas.openxmlformats.org/officeDocument/2006/relationships/diagramData" Target="../diagrams/data23.xml"/></Relationships>
</file>

<file path=ppt/slides/_rels/slide26.xml.rels><?xml version="1.0" encoding="UTF-8" standalone="yes"?>
<Relationships xmlns="http://schemas.openxmlformats.org/package/2006/relationships"><Relationship Id="rId9" Type="http://schemas.openxmlformats.org/officeDocument/2006/relationships/diagramColors" Target="../diagrams/colors26.xml"/><Relationship Id="rId8" Type="http://schemas.openxmlformats.org/officeDocument/2006/relationships/diagramQuickStyle" Target="../diagrams/quickStyle26.xml"/><Relationship Id="rId7" Type="http://schemas.openxmlformats.org/officeDocument/2006/relationships/diagramLayout" Target="../diagrams/layout26.xml"/><Relationship Id="rId6" Type="http://schemas.openxmlformats.org/officeDocument/2006/relationships/diagramData" Target="../diagrams/data26.xml"/><Relationship Id="rId5" Type="http://schemas.microsoft.com/office/2007/relationships/diagramDrawing" Target="../diagrams/drawing25.xml"/><Relationship Id="rId4" Type="http://schemas.openxmlformats.org/officeDocument/2006/relationships/diagramColors" Target="../diagrams/colors25.xml"/><Relationship Id="rId3" Type="http://schemas.openxmlformats.org/officeDocument/2006/relationships/diagramQuickStyle" Target="../diagrams/quickStyle25.xml"/><Relationship Id="rId2" Type="http://schemas.openxmlformats.org/officeDocument/2006/relationships/diagramLayout" Target="../diagrams/layout25.xml"/><Relationship Id="rId12" Type="http://schemas.openxmlformats.org/officeDocument/2006/relationships/notesSlide" Target="../notesSlides/notesSlide23.xml"/><Relationship Id="rId11" Type="http://schemas.openxmlformats.org/officeDocument/2006/relationships/slideLayout" Target="../slideLayouts/slideLayout1.xml"/><Relationship Id="rId10" Type="http://schemas.microsoft.com/office/2007/relationships/diagramDrawing" Target="../diagrams/drawing26.xml"/><Relationship Id="rId1" Type="http://schemas.openxmlformats.org/officeDocument/2006/relationships/diagramData" Target="../diagrams/data25.xml"/></Relationships>
</file>

<file path=ppt/slides/_rels/slide27.xml.rels><?xml version="1.0" encoding="UTF-8" standalone="yes"?>
<Relationships xmlns="http://schemas.openxmlformats.org/package/2006/relationships"><Relationship Id="rId9" Type="http://schemas.openxmlformats.org/officeDocument/2006/relationships/diagramColors" Target="../diagrams/colors28.xml"/><Relationship Id="rId8" Type="http://schemas.openxmlformats.org/officeDocument/2006/relationships/diagramQuickStyle" Target="../diagrams/quickStyle28.xml"/><Relationship Id="rId7" Type="http://schemas.openxmlformats.org/officeDocument/2006/relationships/diagramLayout" Target="../diagrams/layout28.xml"/><Relationship Id="rId6" Type="http://schemas.openxmlformats.org/officeDocument/2006/relationships/diagramData" Target="../diagrams/data28.xml"/><Relationship Id="rId5" Type="http://schemas.microsoft.com/office/2007/relationships/diagramDrawing" Target="../diagrams/drawing27.xml"/><Relationship Id="rId4" Type="http://schemas.openxmlformats.org/officeDocument/2006/relationships/diagramColors" Target="../diagrams/colors27.xml"/><Relationship Id="rId3" Type="http://schemas.openxmlformats.org/officeDocument/2006/relationships/diagramQuickStyle" Target="../diagrams/quickStyle27.xml"/><Relationship Id="rId2" Type="http://schemas.openxmlformats.org/officeDocument/2006/relationships/diagramLayout" Target="../diagrams/layout27.xml"/><Relationship Id="rId12" Type="http://schemas.openxmlformats.org/officeDocument/2006/relationships/notesSlide" Target="../notesSlides/notesSlide24.xml"/><Relationship Id="rId11" Type="http://schemas.openxmlformats.org/officeDocument/2006/relationships/slideLayout" Target="../slideLayouts/slideLayout1.xml"/><Relationship Id="rId10" Type="http://schemas.microsoft.com/office/2007/relationships/diagramDrawing" Target="../diagrams/drawing28.xml"/><Relationship Id="rId1" Type="http://schemas.openxmlformats.org/officeDocument/2006/relationships/diagramData" Target="../diagrams/data27.xml"/></Relationships>
</file>

<file path=ppt/slides/_rels/slide28.xml.rels><?xml version="1.0" encoding="UTF-8" standalone="yes"?>
<Relationships xmlns="http://schemas.openxmlformats.org/package/2006/relationships"><Relationship Id="rId9" Type="http://schemas.openxmlformats.org/officeDocument/2006/relationships/diagramColors" Target="../diagrams/colors30.xml"/><Relationship Id="rId8" Type="http://schemas.openxmlformats.org/officeDocument/2006/relationships/diagramQuickStyle" Target="../diagrams/quickStyle30.xml"/><Relationship Id="rId7" Type="http://schemas.openxmlformats.org/officeDocument/2006/relationships/diagramLayout" Target="../diagrams/layout30.xml"/><Relationship Id="rId6" Type="http://schemas.openxmlformats.org/officeDocument/2006/relationships/diagramData" Target="../diagrams/data30.xml"/><Relationship Id="rId5" Type="http://schemas.microsoft.com/office/2007/relationships/diagramDrawing" Target="../diagrams/drawing29.xml"/><Relationship Id="rId4" Type="http://schemas.openxmlformats.org/officeDocument/2006/relationships/diagramColors" Target="../diagrams/colors29.xml"/><Relationship Id="rId3" Type="http://schemas.openxmlformats.org/officeDocument/2006/relationships/diagramQuickStyle" Target="../diagrams/quickStyle29.xml"/><Relationship Id="rId2" Type="http://schemas.openxmlformats.org/officeDocument/2006/relationships/diagramLayout" Target="../diagrams/layout29.xml"/><Relationship Id="rId12" Type="http://schemas.openxmlformats.org/officeDocument/2006/relationships/notesSlide" Target="../notesSlides/notesSlide25.xml"/><Relationship Id="rId11" Type="http://schemas.openxmlformats.org/officeDocument/2006/relationships/slideLayout" Target="../slideLayouts/slideLayout1.xml"/><Relationship Id="rId10" Type="http://schemas.microsoft.com/office/2007/relationships/diagramDrawing" Target="../diagrams/drawing30.xml"/><Relationship Id="rId1" Type="http://schemas.openxmlformats.org/officeDocument/2006/relationships/diagramData" Target="../diagrams/data29.xml"/></Relationships>
</file>

<file path=ppt/slides/_rels/slide29.xml.rels><?xml version="1.0" encoding="UTF-8" standalone="yes"?>
<Relationships xmlns="http://schemas.openxmlformats.org/package/2006/relationships"><Relationship Id="rId9" Type="http://schemas.openxmlformats.org/officeDocument/2006/relationships/diagramColors" Target="../diagrams/colors32.xml"/><Relationship Id="rId8" Type="http://schemas.openxmlformats.org/officeDocument/2006/relationships/diagramQuickStyle" Target="../diagrams/quickStyle32.xml"/><Relationship Id="rId7" Type="http://schemas.openxmlformats.org/officeDocument/2006/relationships/diagramLayout" Target="../diagrams/layout32.xml"/><Relationship Id="rId6" Type="http://schemas.openxmlformats.org/officeDocument/2006/relationships/diagramData" Target="../diagrams/data32.xml"/><Relationship Id="rId5" Type="http://schemas.microsoft.com/office/2007/relationships/diagramDrawing" Target="../diagrams/drawing31.xml"/><Relationship Id="rId4" Type="http://schemas.openxmlformats.org/officeDocument/2006/relationships/diagramColors" Target="../diagrams/colors31.xml"/><Relationship Id="rId3" Type="http://schemas.openxmlformats.org/officeDocument/2006/relationships/diagramQuickStyle" Target="../diagrams/quickStyle31.xml"/><Relationship Id="rId2" Type="http://schemas.openxmlformats.org/officeDocument/2006/relationships/diagramLayout" Target="../diagrams/layout31.xml"/><Relationship Id="rId12" Type="http://schemas.openxmlformats.org/officeDocument/2006/relationships/notesSlide" Target="../notesSlides/notesSlide26.xml"/><Relationship Id="rId11" Type="http://schemas.openxmlformats.org/officeDocument/2006/relationships/slideLayout" Target="../slideLayouts/slideLayout1.xml"/><Relationship Id="rId10" Type="http://schemas.microsoft.com/office/2007/relationships/diagramDrawing" Target="../diagrams/drawing32.xml"/><Relationship Id="rId1" Type="http://schemas.openxmlformats.org/officeDocument/2006/relationships/diagramData" Target="../diagrams/data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6.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1.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1.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1.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714488"/>
            <a:ext cx="8072494" cy="2286015"/>
          </a:xfrm>
        </p:spPr>
        <p:txBody>
          <a:bodyPr>
            <a:normAutofit fontScale="90000"/>
          </a:bodyPr>
          <a:lstStyle/>
          <a:p>
            <a:r>
              <a:rPr lang="zh-CN" altLang="en-US" b="1" dirty="0" smtClean="0">
                <a:latin typeface="方正小标宋简体" panose="03000509000000000000" pitchFamily="65" charset="-122"/>
                <a:ea typeface="方正小标宋简体" panose="03000509000000000000" pitchFamily="65" charset="-122"/>
              </a:rPr>
              <a:t>风险分级管控和隐患排查治理体系</a:t>
            </a:r>
            <a:br>
              <a:rPr lang="en-US" altLang="zh-CN" b="1" dirty="0" smtClean="0">
                <a:latin typeface="方正小标宋简体" panose="03000509000000000000" pitchFamily="65" charset="-122"/>
                <a:ea typeface="方正小标宋简体" panose="03000509000000000000" pitchFamily="65" charset="-122"/>
              </a:rPr>
            </a:br>
            <a:r>
              <a:rPr lang="zh-CN" altLang="en-US" b="1" dirty="0" smtClean="0">
                <a:latin typeface="方正小标宋简体" panose="03000509000000000000" pitchFamily="65" charset="-122"/>
                <a:ea typeface="方正小标宋简体" panose="03000509000000000000" pitchFamily="65" charset="-122"/>
              </a:rPr>
              <a:t>执法检查</a:t>
            </a:r>
            <a:br>
              <a:rPr lang="zh-CN" altLang="en-US" b="1" dirty="0" smtClean="0">
                <a:solidFill>
                  <a:srgbClr val="FF0000"/>
                </a:solidFill>
                <a:latin typeface="方正小标宋简体" panose="03000509000000000000" pitchFamily="65" charset="-122"/>
                <a:ea typeface="方正小标宋简体" panose="03000509000000000000" pitchFamily="65" charset="-122"/>
              </a:rPr>
            </a:b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sp>
        <p:nvSpPr>
          <p:cNvPr id="4" name="横卷形 3"/>
          <p:cNvSpPr/>
          <p:nvPr/>
        </p:nvSpPr>
        <p:spPr>
          <a:xfrm>
            <a:off x="1211580" y="320040"/>
            <a:ext cx="3166110" cy="582930"/>
          </a:xfrm>
          <a:prstGeom prst="horizontalScroll">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pc="50" dirty="0" smtClean="0">
                <a:ln w="9525"/>
                <a:solidFill>
                  <a:srgbClr val="FF0000"/>
                </a:solidFill>
                <a:latin typeface="+mn-ea"/>
              </a:rPr>
              <a:t>“隐患排查”</a:t>
            </a:r>
            <a:r>
              <a:rPr lang="zh-CN" altLang="en-US" b="1" spc="50" dirty="0">
                <a:ln w="9525"/>
                <a:solidFill>
                  <a:srgbClr val="FF0000"/>
                </a:solidFill>
                <a:latin typeface="+mn-ea"/>
              </a:rPr>
              <a:t>执法</a:t>
            </a:r>
            <a:r>
              <a:rPr lang="zh-CN" altLang="en-US" b="1" spc="50" dirty="0" smtClean="0">
                <a:ln w="9525"/>
                <a:solidFill>
                  <a:srgbClr val="FF0000"/>
                </a:solidFill>
                <a:latin typeface="+mn-ea"/>
              </a:rPr>
              <a:t>依据</a:t>
            </a:r>
            <a:endParaRPr kumimoji="0" lang="zh-CN" altLang="en-US" sz="1800" b="1" i="0" u="none" strike="noStrike" kern="0" cap="none" spc="50" normalizeH="0" baseline="0" noProof="0" dirty="0" smtClean="0">
              <a:ln w="9525"/>
              <a:solidFill>
                <a:srgbClr val="FF0000"/>
              </a:solidFill>
              <a:effectLst/>
              <a:uLnTx/>
              <a:uFillTx/>
              <a:latin typeface="+mn-ea"/>
            </a:endParaRPr>
          </a:p>
        </p:txBody>
      </p:sp>
      <p:graphicFrame>
        <p:nvGraphicFramePr>
          <p:cNvPr id="8" name="内容占位符 4"/>
          <p:cNvGraphicFramePr/>
          <p:nvPr/>
        </p:nvGraphicFramePr>
        <p:xfrm>
          <a:off x="634420" y="1212796"/>
          <a:ext cx="8280920" cy="525658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12005"/>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sp>
        <p:nvSpPr>
          <p:cNvPr id="4" name="横卷形 3"/>
          <p:cNvSpPr/>
          <p:nvPr/>
        </p:nvSpPr>
        <p:spPr>
          <a:xfrm>
            <a:off x="1211580" y="320040"/>
            <a:ext cx="2286000" cy="582930"/>
          </a:xfrm>
          <a:prstGeom prst="horizontalScroll">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pc="50" dirty="0" smtClean="0">
                <a:ln w="9525"/>
                <a:solidFill>
                  <a:srgbClr val="FF0000"/>
                </a:solidFill>
                <a:latin typeface="+mj-ea"/>
              </a:rPr>
              <a:t>三、执法</a:t>
            </a:r>
            <a:r>
              <a:rPr lang="zh-CN" altLang="en-US" b="1" spc="50" dirty="0">
                <a:ln w="9525"/>
                <a:solidFill>
                  <a:srgbClr val="FF0000"/>
                </a:solidFill>
                <a:latin typeface="+mj-ea"/>
              </a:rPr>
              <a:t>检查</a:t>
            </a:r>
            <a:r>
              <a:rPr lang="zh-CN" altLang="en-US" b="1" spc="50" dirty="0" smtClean="0">
                <a:ln w="9525"/>
                <a:solidFill>
                  <a:srgbClr val="FF0000"/>
                </a:solidFill>
                <a:latin typeface="+mj-ea"/>
              </a:rPr>
              <a:t>内容</a:t>
            </a:r>
            <a:endParaRPr lang="zh-CN" altLang="en-US" b="1" spc="50" dirty="0">
              <a:ln w="9525"/>
              <a:solidFill>
                <a:srgbClr val="FF0000"/>
              </a:solidFill>
              <a:latin typeface="+mj-ea"/>
            </a:endParaRPr>
          </a:p>
        </p:txBody>
      </p:sp>
      <p:graphicFrame>
        <p:nvGraphicFramePr>
          <p:cNvPr id="5" name="内容占位符 3"/>
          <p:cNvGraphicFramePr/>
          <p:nvPr/>
        </p:nvGraphicFramePr>
        <p:xfrm>
          <a:off x="456856" y="56187"/>
          <a:ext cx="5162359" cy="5587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760720" y="1124744"/>
            <a:ext cx="2699712" cy="3096344"/>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、制度</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内容</a:t>
            </a:r>
            <a:r>
              <a:rPr lang="zh-CN" altLang="en-US" b="1" kern="0" dirty="0" smtClean="0">
                <a:solidFill>
                  <a:prstClr val="black"/>
                </a:solidFill>
                <a:latin typeface="仿宋" panose="02010609060101010101" pitchFamily="49" charset="-122"/>
                <a:ea typeface="仿宋" panose="02010609060101010101" pitchFamily="49" charset="-122"/>
              </a:rPr>
              <a:t>是否符合体系通则和细则的要求</a:t>
            </a:r>
            <a:r>
              <a:rPr lang="zh-CN" altLang="en-US" b="1" kern="0" dirty="0">
                <a:solidFill>
                  <a:prstClr val="black"/>
                </a:solidFill>
                <a:latin typeface="仿宋" panose="02010609060101010101" pitchFamily="49" charset="-122"/>
                <a:ea typeface="仿宋" panose="02010609060101010101" pitchFamily="49" charset="-122"/>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600"/>
              </a:lnSpc>
              <a:spcBef>
                <a:spcPct val="0"/>
              </a:spcBef>
              <a:spcAft>
                <a:spcPct val="0"/>
              </a:spcAft>
              <a:buClrTx/>
              <a:buSzTx/>
              <a:buFontTx/>
              <a:buNone/>
              <a:defRPr/>
            </a:pP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、制度是否符合企业实际。</a:t>
            </a: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11560" y="4653136"/>
            <a:ext cx="7848872" cy="1385392"/>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存在问题：未建立</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风险分级管</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控制度；制度内容不全面、操作性差</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；制度内容企业实际不符；制度未以正式文件形式发布。</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9" name="矩形 8"/>
          <p:cNvSpPr/>
          <p:nvPr/>
        </p:nvSpPr>
        <p:spPr>
          <a:xfrm>
            <a:off x="428596" y="285728"/>
            <a:ext cx="5286412" cy="6429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28596" y="357166"/>
            <a:ext cx="5214974" cy="584775"/>
          </a:xfrm>
          <a:prstGeom prst="rect">
            <a:avLst/>
          </a:prstGeom>
          <a:noFill/>
        </p:spPr>
        <p:txBody>
          <a:bodyPr wrap="square" rtlCol="0">
            <a:spAutoFit/>
          </a:bodyPr>
          <a:lstStyle/>
          <a:p>
            <a:r>
              <a:rPr lang="zh-CN" altLang="en-US" sz="3200" b="1" dirty="0" smtClean="0"/>
              <a:t>三、执法检查的主要内容</a:t>
            </a:r>
            <a:endParaRPr lang="zh-CN" altLang="en-US" sz="3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11560" y="728700"/>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220072" y="1124744"/>
            <a:ext cx="3240360" cy="3600400"/>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、企业是否按照体系建设要求</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进行风险点、危险有害因素辨识</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、风险排查要突出重点，重点危险部位不得</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遗漏</a:t>
            </a:r>
            <a:r>
              <a:rPr lang="zh-CN" altLang="en-US" b="1" kern="0" dirty="0">
                <a:solidFill>
                  <a:prstClr val="black"/>
                </a:solidFill>
                <a:latin typeface="仿宋" panose="02010609060101010101" pitchFamily="49" charset="-122"/>
                <a:ea typeface="仿宋" panose="02010609060101010101" pitchFamily="49" charset="-122"/>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11560" y="5013176"/>
            <a:ext cx="7704856" cy="936104"/>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 </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问题：未进行风险排查；风险排查不</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全面。</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692696"/>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220072" y="1124744"/>
            <a:ext cx="3240360" cy="3600400"/>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、企业是否按照体系建设要求</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进行风险点、危险有害因素辨识</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、风险排查要突出重点，重点危险部位不得遗漏；</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3</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、风险等级核查也要以重点危险部位为主。</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11560" y="5013176"/>
            <a:ext cx="7704856" cy="936104"/>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 </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问题：未进行风险排查；风险排查不全面；风险分级不合理</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692696"/>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220072" y="1124744"/>
            <a:ext cx="3096344" cy="3600400"/>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、管控措施必须有针对性，</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不得仅使用遵守规章制度、操作规程等笼统描述</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、措施的落实包括：资金投入、教育培训、设备维护、环境改善、作业规范、防护到位、应急有效等措施。</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11560" y="5013176"/>
            <a:ext cx="7848872" cy="936104"/>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 </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问题：管控措施不具体，不全面；管控措施未落实到位</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692696"/>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322200" y="1124744"/>
            <a:ext cx="3010220" cy="3528392"/>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、管控层级：</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级风险点是厂级；</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3</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级风险点是车间；</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4</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级是班组和岗位。</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、风险越高管控层级越高（</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操作</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难度大、技术含量高、风险等级高、可能导致严重后果的作业活动应重点进行管</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控</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539552" y="4941168"/>
            <a:ext cx="7848872" cy="1008112"/>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问题：未按规定明确风险点的管控层级；风险点管控层级确定的不准确</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8" name="内容占位符 3"/>
          <p:cNvGraphicFramePr/>
          <p:nvPr/>
        </p:nvGraphicFramePr>
        <p:xfrm>
          <a:off x="683568" y="692696"/>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 name="圆角矩形 8"/>
          <p:cNvSpPr/>
          <p:nvPr/>
        </p:nvSpPr>
        <p:spPr>
          <a:xfrm>
            <a:off x="5503530" y="1412776"/>
            <a:ext cx="2543190" cy="3096344"/>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检查重点：</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、公告内容（</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主要风险点、风险类别、风险等级、管控措施、应急措施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等）；</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、公告</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位置（醒目位置、重点区域）；</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3</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、公告效果。</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0" name="圆角矩形 9"/>
          <p:cNvSpPr/>
          <p:nvPr/>
        </p:nvSpPr>
        <p:spPr>
          <a:xfrm>
            <a:off x="611560" y="5013176"/>
            <a:ext cx="7416824" cy="864096"/>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问题：未按规定进行风险</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公告；公告位置不合理。</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692696"/>
          <a:ext cx="4320480"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652120" y="1124744"/>
            <a:ext cx="2520280" cy="3528392"/>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、突出存在较大安全风险的岗位（文件要求存在安全风险的岗位均需设置，数量太多）；</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、告知卡内容要合理有效。</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539552" y="5085184"/>
            <a:ext cx="7848872" cy="864096"/>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可能</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问题：未按规定设置风险告知卡；告知卡内容不全面，缺乏针对性</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467544" y="692696"/>
          <a:ext cx="4536504" cy="43924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220072" y="404664"/>
            <a:ext cx="3240360" cy="4608512"/>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ct val="1000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、制度主要包括：有没有制度；制度内容全面（</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排查频次、责任分工、重大事故隐患判定标准、治理程序和要求等内容</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，参考总局</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16</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号令）；</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ct val="1000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编制与风险点、管控级别一致的隐患排查项目清单（生产现场类、基础管理类）</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，参考</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生产安全事故隐患排查治理体系通则</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ct val="1000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3</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、未开展隐患排查，省</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177</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号令有明确处理规定。</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ct val="1000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4</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、记录的真实性、是否形成闭环。</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11560" y="5229200"/>
            <a:ext cx="7848872" cy="1008112"/>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内容来源：</a:t>
            </a:r>
            <a:r>
              <a:rPr kumimoji="0" lang="en-US" altLang="zh-CN"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安全生产法</a:t>
            </a:r>
            <a:r>
              <a:rPr kumimoji="0" lang="en-US" altLang="zh-CN"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省</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177</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号令、总局</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16</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号令、</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生产安全事故隐患排查治理体系通则</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等</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1124744"/>
          <a:ext cx="5256584"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940152" y="1137320"/>
            <a:ext cx="2520280" cy="3528392"/>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、隐患分为：能够立即整改的、暂时无法整改</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的</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城市规划或者生产技术、工艺、设计等原因难以立即排除</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的</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177</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号令）</a:t>
            </a:r>
            <a:endPar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、重点在落实。</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323528" y="4797152"/>
            <a:ext cx="8640960" cy="1440160"/>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 内容来源</a:t>
            </a:r>
            <a:r>
              <a:rPr kumimoji="0" lang="zh-CN" altLang="en-US" sz="1800" b="1" i="0" u="none" strike="noStrike" kern="0" cap="none" spc="50" normalizeH="0" baseline="0" noProof="0" dirty="0" smtClean="0">
                <a:ln w="9525"/>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《安全生产法》</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《山东省生产经营单位安全生产主体责任规定》</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《山东省重大生产安全事故隐患排查治理办法》</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可能问题：未及时治理安全隐患；暂时无法整改事故隐患无防范措施或防范措施落实不到位</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a:xfrm>
            <a:off x="714348" y="1142984"/>
            <a:ext cx="7858180" cy="4929222"/>
          </a:xfrm>
        </p:spPr>
        <p:txBody>
          <a:bodyPr>
            <a:normAutofit fontScale="90000"/>
          </a:bodyPr>
          <a:lstStyle/>
          <a:p>
            <a:pPr algn="l"/>
            <a:r>
              <a:rPr lang="zh-CN" altLang="en-US" sz="4000" b="1" dirty="0" smtClean="0"/>
              <a:t>主要内容：</a:t>
            </a:r>
            <a:br>
              <a:rPr lang="en-US" altLang="zh-CN" sz="3200" dirty="0" smtClean="0"/>
            </a:br>
            <a:br>
              <a:rPr lang="en-US" altLang="zh-CN" sz="3200" dirty="0" smtClean="0"/>
            </a:br>
            <a:r>
              <a:rPr lang="zh-CN" altLang="en-US" sz="3200" b="1" dirty="0" smtClean="0"/>
              <a:t>  </a:t>
            </a:r>
            <a:r>
              <a:rPr lang="zh-CN" altLang="en-US" sz="3600" b="1" dirty="0" smtClean="0">
                <a:latin typeface="华文行楷" panose="02010800040101010101" pitchFamily="2" charset="-122"/>
                <a:ea typeface="华文行楷" panose="02010800040101010101" pitchFamily="2" charset="-122"/>
              </a:rPr>
              <a:t>两体系建设的主要依据和内容</a:t>
            </a:r>
            <a:br>
              <a:rPr lang="en-US" altLang="zh-CN" sz="3600" b="1" dirty="0" smtClean="0">
                <a:latin typeface="华文行楷" panose="02010800040101010101" pitchFamily="2" charset="-122"/>
                <a:ea typeface="华文行楷" panose="02010800040101010101" pitchFamily="2" charset="-122"/>
              </a:rPr>
            </a:br>
            <a:br>
              <a:rPr lang="en-US" altLang="zh-CN" sz="3600" b="1" dirty="0" smtClean="0">
                <a:latin typeface="华文行楷" panose="02010800040101010101" pitchFamily="2" charset="-122"/>
                <a:ea typeface="华文行楷" panose="02010800040101010101" pitchFamily="2" charset="-122"/>
              </a:rPr>
            </a:br>
            <a:r>
              <a:rPr lang="zh-CN" altLang="en-US" sz="3600" b="1" spc="50" dirty="0" smtClean="0">
                <a:ln w="9525"/>
                <a:latin typeface="华文行楷" panose="02010800040101010101" pitchFamily="2" charset="-122"/>
                <a:ea typeface="华文行楷" panose="02010800040101010101" pitchFamily="2" charset="-122"/>
              </a:rPr>
              <a:t>  两体系的执法依据</a:t>
            </a:r>
            <a:br>
              <a:rPr lang="en-US" altLang="zh-CN" sz="3600" b="1" spc="50" dirty="0" smtClean="0">
                <a:ln w="9525"/>
                <a:latin typeface="华文行楷" panose="02010800040101010101" pitchFamily="2" charset="-122"/>
                <a:ea typeface="华文行楷" panose="02010800040101010101" pitchFamily="2" charset="-122"/>
              </a:rPr>
            </a:br>
            <a:br>
              <a:rPr lang="en-US" altLang="zh-CN" sz="3600" b="1" spc="50" dirty="0" smtClean="0">
                <a:ln w="9525"/>
                <a:latin typeface="华文行楷" panose="02010800040101010101" pitchFamily="2" charset="-122"/>
                <a:ea typeface="华文行楷" panose="02010800040101010101" pitchFamily="2" charset="-122"/>
              </a:rPr>
            </a:br>
            <a:r>
              <a:rPr lang="en-US" altLang="zh-CN" sz="3600" b="1" spc="50" dirty="0" smtClean="0">
                <a:ln w="9525"/>
                <a:latin typeface="华文行楷" panose="02010800040101010101" pitchFamily="2" charset="-122"/>
                <a:ea typeface="华文行楷" panose="02010800040101010101" pitchFamily="2" charset="-122"/>
              </a:rPr>
              <a:t>  </a:t>
            </a:r>
            <a:r>
              <a:rPr lang="zh-CN" altLang="en-US" sz="3600" b="1" kern="0" spc="50" dirty="0" smtClean="0">
                <a:ln w="9525"/>
                <a:latin typeface="华文行楷" panose="02010800040101010101" pitchFamily="2" charset="-122"/>
                <a:ea typeface="华文行楷" panose="02010800040101010101" pitchFamily="2" charset="-122"/>
              </a:rPr>
              <a:t>执法检查的主要内容</a:t>
            </a:r>
            <a:br>
              <a:rPr lang="en-US" altLang="zh-CN" sz="3600" b="1" kern="0" spc="50" dirty="0" smtClean="0">
                <a:ln w="9525"/>
                <a:latin typeface="华文行楷" panose="02010800040101010101" pitchFamily="2" charset="-122"/>
                <a:ea typeface="华文行楷" panose="02010800040101010101" pitchFamily="2" charset="-122"/>
              </a:rPr>
            </a:br>
            <a:br>
              <a:rPr lang="en-US" altLang="zh-CN" sz="3600" b="1" kern="0" spc="50" dirty="0" smtClean="0">
                <a:ln w="9525"/>
                <a:latin typeface="华文行楷" panose="02010800040101010101" pitchFamily="2" charset="-122"/>
                <a:ea typeface="华文行楷" panose="02010800040101010101" pitchFamily="2" charset="-122"/>
              </a:rPr>
            </a:br>
            <a:r>
              <a:rPr lang="en-US" altLang="zh-CN" sz="3600" b="1" kern="0" spc="50" dirty="0" smtClean="0">
                <a:ln w="9525"/>
                <a:latin typeface="华文行楷" panose="02010800040101010101" pitchFamily="2" charset="-122"/>
                <a:ea typeface="华文行楷" panose="02010800040101010101" pitchFamily="2" charset="-122"/>
              </a:rPr>
              <a:t>  </a:t>
            </a:r>
            <a:r>
              <a:rPr lang="zh-CN" altLang="en-US" sz="3600" b="1" kern="0" spc="50" dirty="0" smtClean="0">
                <a:ln w="9525"/>
                <a:latin typeface="华文行楷" panose="02010800040101010101" pitchFamily="2" charset="-122"/>
                <a:ea typeface="华文行楷" panose="02010800040101010101" pitchFamily="2" charset="-122"/>
              </a:rPr>
              <a:t>法律后果</a:t>
            </a:r>
            <a:br>
              <a:rPr lang="en-US" altLang="zh-CN" sz="3200" b="1" dirty="0" smtClean="0"/>
            </a:br>
            <a:endParaRPr lang="zh-CN" alt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p:cNvSpPr/>
          <p:nvPr/>
        </p:nvSpPr>
        <p:spPr>
          <a:xfrm>
            <a:off x="1714480" y="6143644"/>
            <a:ext cx="3429024" cy="50006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683568" y="836712"/>
          <a:ext cx="4608512" cy="39604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5652120" y="836712"/>
            <a:ext cx="2520280" cy="3960440"/>
          </a:xfrm>
          <a:prstGeom prst="roundRect">
            <a:avLst/>
          </a:prstGeom>
          <a:solidFill>
            <a:srgbClr val="FFCC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重大事故隐患</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的定义（</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指危害和整改难度较大，应当全部或者局部停产停业，并经过一定时间整改治理方能排除的隐患，或者因外部因素影响致使生产经营单位自身难以排除的隐患</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500"/>
              </a:lnSpc>
              <a:spcBef>
                <a:spcPct val="0"/>
              </a:spcBef>
              <a:spcAft>
                <a:spcPct val="0"/>
              </a:spcAft>
              <a:buClrTx/>
              <a:buSzTx/>
              <a:buFontTx/>
              <a:buNone/>
              <a:defRPr/>
            </a:pP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、方案内容参照总局</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16</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号令第</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15</a:t>
            </a:r>
            <a:r>
              <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条。</a:t>
            </a:r>
            <a:endParaRPr kumimoji="0" lang="zh-CN" altLang="en-US"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圆角矩形 7"/>
          <p:cNvSpPr/>
          <p:nvPr/>
        </p:nvSpPr>
        <p:spPr>
          <a:xfrm>
            <a:off x="683568" y="5138896"/>
            <a:ext cx="7488832" cy="864096"/>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内容来源：</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安全生产事故隐患排查治理暂行规定</a:t>
            </a: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（总局</a:t>
            </a: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16</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号）</a:t>
            </a:r>
            <a:endPar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9" name="TextBox 8"/>
          <p:cNvSpPr txBox="1"/>
          <p:nvPr/>
        </p:nvSpPr>
        <p:spPr>
          <a:xfrm>
            <a:off x="1857356" y="6143644"/>
            <a:ext cx="4643470" cy="461665"/>
          </a:xfrm>
          <a:prstGeom prst="rect">
            <a:avLst/>
          </a:prstGeom>
          <a:noFill/>
        </p:spPr>
        <p:txBody>
          <a:bodyPr wrap="square" rtlCol="0">
            <a:spAutoFit/>
          </a:bodyPr>
          <a:lstStyle/>
          <a:p>
            <a:r>
              <a:rPr lang="zh-CN" altLang="en-US" sz="2400" b="1" dirty="0" smtClean="0">
                <a:latin typeface="华文行楷" panose="02010800040101010101" pitchFamily="2" charset="-122"/>
                <a:ea typeface="华文行楷" panose="02010800040101010101" pitchFamily="2" charset="-122"/>
              </a:rPr>
              <a:t>重大事故隐患的判定</a:t>
            </a:r>
            <a:endParaRPr lang="zh-CN" altLang="en-US" sz="2400" b="1" dirty="0">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圆角矩形 6"/>
          <p:cNvSpPr/>
          <p:nvPr/>
        </p:nvSpPr>
        <p:spPr>
          <a:xfrm>
            <a:off x="971600" y="3681028"/>
            <a:ext cx="6984776" cy="1080120"/>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600"/>
              </a:lnSpc>
              <a:spcBef>
                <a:spcPct val="0"/>
              </a:spcBef>
              <a:spcAft>
                <a:spcPct val="0"/>
              </a:spcAft>
              <a:buClrTx/>
              <a:buSzTx/>
              <a:buFontTx/>
              <a:buNone/>
              <a:defRPr/>
            </a:pPr>
            <a:r>
              <a:rPr kumimoji="0" lang="zh-CN" altLang="en-US" sz="1800" b="1" i="0" u="none" strike="noStrike" kern="0" cap="none" spc="50" normalizeH="0" baseline="0" noProof="0" dirty="0">
                <a:ln w="9525"/>
                <a:solidFill>
                  <a:prstClr val="black"/>
                </a:solidFill>
                <a:effectLst/>
                <a:uLnTx/>
                <a:uFillTx/>
                <a:latin typeface="仿宋" panose="02010609060101010101" pitchFamily="49" charset="-122"/>
                <a:ea typeface="仿宋" panose="02010609060101010101" pitchFamily="49" charset="-122"/>
                <a:cs typeface="+mn-cs"/>
              </a:rPr>
              <a:t>内容来源：</a:t>
            </a:r>
            <a:r>
              <a:rPr kumimoji="0" lang="zh-CN" altLang="zh-CN" sz="1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《山东省重大生产安全事故隐患排查治理办法》</a:t>
            </a:r>
            <a:r>
              <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zh-CN" altLang="en-US"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8" name="内容占位符 5"/>
          <p:cNvGraphicFramePr/>
          <p:nvPr/>
        </p:nvGraphicFramePr>
        <p:xfrm>
          <a:off x="539552" y="1268760"/>
          <a:ext cx="8280921" cy="451769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extBox 6"/>
          <p:cNvSpPr txBox="1"/>
          <p:nvPr/>
        </p:nvSpPr>
        <p:spPr>
          <a:xfrm>
            <a:off x="857224" y="428604"/>
            <a:ext cx="2714644" cy="584775"/>
          </a:xfrm>
          <a:prstGeom prst="rect">
            <a:avLst/>
          </a:prstGeom>
          <a:noFill/>
        </p:spPr>
        <p:txBody>
          <a:bodyPr wrap="square" rtlCol="0">
            <a:spAutoFit/>
          </a:bodyPr>
          <a:lstStyle/>
          <a:p>
            <a:r>
              <a:rPr lang="zh-CN" altLang="en-US" sz="3200" b="1" dirty="0" smtClean="0"/>
              <a:t>四、法律后果</a:t>
            </a:r>
            <a:endParaRPr lang="zh-CN" altLang="en-US" sz="3200" b="1" dirty="0"/>
          </a:p>
        </p:txBody>
      </p:sp>
      <p:sp>
        <p:nvSpPr>
          <p:cNvPr id="9" name="TextBox 8"/>
          <p:cNvSpPr txBox="1"/>
          <p:nvPr/>
        </p:nvSpPr>
        <p:spPr>
          <a:xfrm>
            <a:off x="285720" y="5929330"/>
            <a:ext cx="8643998" cy="1292662"/>
          </a:xfrm>
          <a:prstGeom prst="rect">
            <a:avLst/>
          </a:prstGeom>
          <a:noFill/>
        </p:spPr>
        <p:txBody>
          <a:bodyPr wrap="square" rtlCol="0">
            <a:spAutoFit/>
          </a:bodyPr>
          <a:lstStyle/>
          <a:p>
            <a:r>
              <a:rPr lang="zh-CN" altLang="en-US" sz="1500" dirty="0" smtClean="0"/>
              <a:t>处罚力度加大；（过去不直接处罚的，现在处罚了，如：特种作业无证上岗）；处罚数额大幅增加；提高了违法成本；（发生事故最高可处罚</a:t>
            </a:r>
            <a:r>
              <a:rPr lang="en-US" altLang="zh-CN" sz="1500" dirty="0" smtClean="0"/>
              <a:t>2000</a:t>
            </a:r>
            <a:r>
              <a:rPr lang="zh-CN" altLang="en-US" sz="1500" dirty="0" smtClean="0"/>
              <a:t>万）；在处罚企业的同时，增加对个人的处罚（如：主要负责人、</a:t>
            </a:r>
            <a:r>
              <a:rPr lang="zh-CN" altLang="zh-CN" sz="1500" dirty="0" smtClean="0"/>
              <a:t>直接负责的主管人员和其他直接责任人员</a:t>
            </a:r>
            <a:r>
              <a:rPr lang="zh-CN" altLang="en-US" sz="1500" dirty="0" smtClean="0"/>
              <a:t>）；对逾期不改的处罚，多处增加了“停产停业整顿”的处罚。</a:t>
            </a:r>
            <a:endParaRPr lang="zh-CN" altLang="en-US" sz="1500" dirty="0" smtClean="0"/>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9" name="内容占位符 5"/>
          <p:cNvGraphicFramePr/>
          <p:nvPr/>
        </p:nvGraphicFramePr>
        <p:xfrm>
          <a:off x="571472" y="785794"/>
          <a:ext cx="8280921" cy="46587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extBox 6"/>
          <p:cNvSpPr txBox="1"/>
          <p:nvPr/>
        </p:nvSpPr>
        <p:spPr>
          <a:xfrm>
            <a:off x="1071538" y="5934670"/>
            <a:ext cx="7786742" cy="830997"/>
          </a:xfrm>
          <a:prstGeom prst="rect">
            <a:avLst/>
          </a:prstGeom>
          <a:noFill/>
        </p:spPr>
        <p:txBody>
          <a:bodyPr wrap="square" rtlCol="0">
            <a:spAutoFit/>
          </a:bodyPr>
          <a:lstStyle/>
          <a:p>
            <a:r>
              <a:rPr lang="zh-CN" altLang="en-US" sz="1600" dirty="0" smtClean="0"/>
              <a:t>责令限期改正，可以处一万元以上五万元以下罚款；逾期未改正的，责令停产停业整顿，并处五万元以上十万元以下罚款，对其主要负责人、直接负责的主管人员和其他直接责任人员处一万元以上二万元以下罚款</a:t>
            </a:r>
            <a:endParaRPr lang="zh-CN" altLang="en-US" sz="1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39552" y="857232"/>
          <a:ext cx="8280921" cy="478634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Box 7"/>
          <p:cNvSpPr txBox="1"/>
          <p:nvPr/>
        </p:nvSpPr>
        <p:spPr>
          <a:xfrm>
            <a:off x="1142976" y="5929330"/>
            <a:ext cx="7715304" cy="738664"/>
          </a:xfrm>
          <a:prstGeom prst="rect">
            <a:avLst/>
          </a:prstGeom>
          <a:noFill/>
        </p:spPr>
        <p:txBody>
          <a:bodyPr wrap="square" rtlCol="0">
            <a:spAutoFit/>
          </a:bodyPr>
          <a:lstStyle/>
          <a:p>
            <a:r>
              <a:rPr lang="zh-CN" altLang="en-US" sz="1400" dirty="0" smtClean="0"/>
              <a:t>责令限期改正，可以处十万元以下的罚款；逾期未改正的，责令停产停业整顿，并处十万元以上二十万元以下的罚款，对其直接负责的主管人员和其他直接责任人员处二万元以上五万元以下的罚款；构成犯罪的，依照刑法有关规定追究刑事责任</a:t>
            </a:r>
            <a:endParaRPr lang="zh-CN" altLang="en-US" sz="1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39552" y="1268760"/>
          <a:ext cx="8280921" cy="46587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Box 7"/>
          <p:cNvSpPr txBox="1"/>
          <p:nvPr/>
        </p:nvSpPr>
        <p:spPr>
          <a:xfrm>
            <a:off x="2285984" y="6072206"/>
            <a:ext cx="6643734" cy="1015663"/>
          </a:xfrm>
          <a:prstGeom prst="rect">
            <a:avLst/>
          </a:prstGeom>
          <a:noFill/>
        </p:spPr>
        <p:txBody>
          <a:bodyPr wrap="square" rtlCol="0">
            <a:spAutoFit/>
          </a:bodyPr>
          <a:lstStyle/>
          <a:p>
            <a:r>
              <a:rPr lang="zh-CN" altLang="en-US" sz="1400" dirty="0" smtClean="0"/>
              <a:t>给予警告，责令改正，并根据情节轻重，对生产经营单位处以</a:t>
            </a:r>
            <a:r>
              <a:rPr lang="en-US" sz="1400" dirty="0" smtClean="0"/>
              <a:t>10000</a:t>
            </a:r>
            <a:r>
              <a:rPr lang="zh-CN" altLang="en-US" sz="1400" dirty="0" smtClean="0"/>
              <a:t>元以上</a:t>
            </a:r>
            <a:r>
              <a:rPr lang="en-US" sz="1400" dirty="0" smtClean="0"/>
              <a:t>30000</a:t>
            </a:r>
            <a:r>
              <a:rPr lang="zh-CN" altLang="en-US" sz="1400" dirty="0" smtClean="0"/>
              <a:t>元以下的罚款，对生产经营单位主要负责人处以</a:t>
            </a:r>
            <a:r>
              <a:rPr lang="en-US" sz="1400" dirty="0" smtClean="0"/>
              <a:t>3000</a:t>
            </a:r>
            <a:r>
              <a:rPr lang="zh-CN" altLang="en-US" sz="1400" dirty="0" smtClean="0"/>
              <a:t>元以上</a:t>
            </a:r>
            <a:r>
              <a:rPr lang="en-US" sz="1400" dirty="0" smtClean="0"/>
              <a:t>10000</a:t>
            </a:r>
            <a:r>
              <a:rPr lang="zh-CN" altLang="en-US" sz="1400" dirty="0" smtClean="0"/>
              <a:t>元以下的罚款；导致发生重大事故的，依照有关法律、法规、规章的规定处罚</a:t>
            </a:r>
            <a:r>
              <a:rPr lang="en-US" sz="1400" dirty="0" smtClean="0"/>
              <a:t>:</a:t>
            </a:r>
            <a:br>
              <a:rPr lang="en-US" dirty="0" smtClean="0"/>
            </a:b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155180" y="6469380"/>
            <a:ext cx="198882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39552" y="1268760"/>
          <a:ext cx="8280921" cy="46587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Box 7"/>
          <p:cNvSpPr txBox="1"/>
          <p:nvPr/>
        </p:nvSpPr>
        <p:spPr>
          <a:xfrm>
            <a:off x="2428860" y="6072206"/>
            <a:ext cx="6572296" cy="738664"/>
          </a:xfrm>
          <a:prstGeom prst="rect">
            <a:avLst/>
          </a:prstGeom>
          <a:noFill/>
        </p:spPr>
        <p:txBody>
          <a:bodyPr wrap="square" rtlCol="0">
            <a:spAutoFit/>
          </a:bodyPr>
          <a:lstStyle/>
          <a:p>
            <a:r>
              <a:rPr lang="zh-CN" altLang="en-US" sz="1400" dirty="0" smtClean="0"/>
              <a:t>责令限期改正，可以处五万元以下的罚款；逾期未改正的，责令停产停业整顿，并处五万元以上十万元以下的罚款，对其直接负责的主管人员和其他直接责任人员处一万元以上二万元以下的罚款：</a:t>
            </a:r>
            <a:endParaRPr lang="zh-CN" altLang="en-US" sz="1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109460" y="6469380"/>
            <a:ext cx="2034540" cy="3886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39552" y="1000108"/>
          <a:ext cx="8280921" cy="471490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86600" y="6469380"/>
            <a:ext cx="205740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39552" y="1268760"/>
          <a:ext cx="8280921" cy="46587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155180" y="6469380"/>
            <a:ext cx="198882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3"/>
          <p:cNvGraphicFramePr/>
          <p:nvPr/>
        </p:nvGraphicFramePr>
        <p:xfrm>
          <a:off x="2267744" y="548680"/>
          <a:ext cx="4608512" cy="35283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7" name="内容占位符 5"/>
          <p:cNvGraphicFramePr/>
          <p:nvPr/>
        </p:nvGraphicFramePr>
        <p:xfrm>
          <a:off x="571472" y="928670"/>
          <a:ext cx="8280921" cy="46587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Box 7"/>
          <p:cNvSpPr txBox="1"/>
          <p:nvPr/>
        </p:nvSpPr>
        <p:spPr>
          <a:xfrm>
            <a:off x="1571604" y="5857892"/>
            <a:ext cx="7358114" cy="830997"/>
          </a:xfrm>
          <a:prstGeom prst="rect">
            <a:avLst/>
          </a:prstGeom>
          <a:noFill/>
        </p:spPr>
        <p:txBody>
          <a:bodyPr wrap="square" rtlCol="0">
            <a:spAutoFit/>
          </a:bodyPr>
          <a:lstStyle/>
          <a:p>
            <a:r>
              <a:rPr lang="zh-CN" altLang="en-US" sz="1600" dirty="0" smtClean="0"/>
              <a:t>给予警告，责令改正，并根据情节轻重，对生产经营单位处以</a:t>
            </a:r>
            <a:r>
              <a:rPr lang="en-US" sz="1600" dirty="0" smtClean="0"/>
              <a:t>10000</a:t>
            </a:r>
            <a:r>
              <a:rPr lang="zh-CN" altLang="en-US" sz="1600" dirty="0" smtClean="0"/>
              <a:t>元以上</a:t>
            </a:r>
            <a:r>
              <a:rPr lang="en-US" sz="1600" dirty="0" smtClean="0"/>
              <a:t>30000</a:t>
            </a:r>
            <a:r>
              <a:rPr lang="zh-CN" altLang="en-US" sz="1600" dirty="0" smtClean="0"/>
              <a:t>元以下的罚款，对生产经营单位主要负责人处以</a:t>
            </a:r>
            <a:r>
              <a:rPr lang="en-US" sz="1600" dirty="0" smtClean="0"/>
              <a:t>3000</a:t>
            </a:r>
            <a:r>
              <a:rPr lang="zh-CN" altLang="en-US" sz="1600" dirty="0" smtClean="0"/>
              <a:t>元以上</a:t>
            </a:r>
            <a:r>
              <a:rPr lang="en-US" sz="1600" dirty="0" smtClean="0"/>
              <a:t>10000</a:t>
            </a:r>
            <a:r>
              <a:rPr lang="zh-CN" altLang="en-US" sz="1600" dirty="0" smtClean="0"/>
              <a:t>元以下的罚款；导致发生重大事故的，依照有关法律、法规、规章的规定处罚</a:t>
            </a:r>
            <a:endParaRPr lang="zh-CN"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sp>
        <p:nvSpPr>
          <p:cNvPr id="4" name="圆角矩形 3"/>
          <p:cNvSpPr/>
          <p:nvPr/>
        </p:nvSpPr>
        <p:spPr>
          <a:xfrm>
            <a:off x="357158" y="1500174"/>
            <a:ext cx="8572560" cy="4929222"/>
          </a:xfrm>
          <a:prstGeom prst="roundRect">
            <a:avLst/>
          </a:prstGeom>
          <a:solidFill>
            <a:srgbClr val="CCFF99"/>
          </a:solidFill>
          <a:ln w="9525" cap="flat" cmpd="sng" algn="ctr">
            <a:solidFill>
              <a:srgbClr val="C0504D">
                <a:shade val="95000"/>
                <a:satMod val="105000"/>
              </a:srgbClr>
            </a:solidFill>
            <a:prstDash val="solid"/>
          </a:ln>
          <a:effectLst>
            <a:outerShdw sx="1000" sy="1000" rotWithShape="0">
              <a:srgbClr val="000000"/>
            </a:outerShdw>
          </a:effectLst>
        </p:spPr>
        <p:txBody>
          <a:bodyPr anchor="ctr">
            <a:scene3d>
              <a:camera prst="orthographicFront"/>
              <a:lightRig rig="soft" dir="tl">
                <a:rot lat="0" lon="0" rev="0"/>
              </a:lightRig>
            </a:scene3d>
            <a:sp3d prstMaterial="matte">
              <a:bevelT w="6350"/>
              <a:contourClr>
                <a:schemeClr val="accent2">
                  <a:tint val="20000"/>
                </a:schemeClr>
              </a:contourClr>
            </a:sp3d>
          </a:bodyPr>
          <a:lstStyle/>
          <a:p>
            <a:pPr lvl="0" eaLnBrk="0" fontAlgn="base" hangingPunct="0">
              <a:spcBef>
                <a:spcPct val="0"/>
              </a:spcBef>
              <a:spcAft>
                <a:spcPct val="0"/>
              </a:spcAft>
              <a:defRPr/>
            </a:pP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1</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400" b="1" dirty="0" smtClean="0">
                <a:latin typeface="仿宋" panose="02010609060101010101" pitchFamily="49" charset="-122"/>
                <a:ea typeface="仿宋" panose="02010609060101010101" pitchFamily="49" charset="-122"/>
              </a:rPr>
              <a:t>企业安全生产标准化基本规范 （</a:t>
            </a:r>
            <a:r>
              <a:rPr lang="en-US" sz="2400" b="1" dirty="0" smtClean="0">
                <a:latin typeface="仿宋" panose="02010609060101010101" pitchFamily="49" charset="-122"/>
                <a:ea typeface="仿宋" panose="02010609060101010101" pitchFamily="49" charset="-122"/>
              </a:rPr>
              <a:t>GB/T33000-2016</a:t>
            </a:r>
            <a:r>
              <a:rPr lang="zh-CN" altLang="en-US" sz="2400" b="1" dirty="0" smtClean="0">
                <a:latin typeface="仿宋" panose="02010609060101010101" pitchFamily="49" charset="-122"/>
                <a:ea typeface="仿宋" panose="02010609060101010101" pitchFamily="49" charset="-122"/>
              </a:rPr>
              <a:t>）</a:t>
            </a:r>
            <a:endPar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endParaRPr>
          </a:p>
          <a:p>
            <a:pPr lvl="0" eaLnBrk="0" fontAlgn="base" hangingPunct="0">
              <a:spcBef>
                <a:spcPct val="0"/>
              </a:spcBef>
              <a:spcAft>
                <a:spcPct val="0"/>
              </a:spcAft>
              <a:defRPr/>
            </a:pPr>
            <a:r>
              <a:rPr kumimoji="0" lang="en-US" altLang="zh-CN"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rPr>
              <a:t>5.5 </a:t>
            </a:r>
            <a:r>
              <a:rPr lang="zh-CN" altLang="en-US" sz="2400" dirty="0" smtClean="0">
                <a:latin typeface="仿宋" panose="02010609060101010101" pitchFamily="49" charset="-122"/>
                <a:ea typeface="仿宋" panose="02010609060101010101" pitchFamily="49" charset="-122"/>
              </a:rPr>
              <a:t>安全风险管控及隐患排查治理</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endPar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中央关于推进安全生产领域改革发展的意见</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2400" b="1" i="0" u="none" strike="noStrike" kern="0" cap="none" spc="0" normalizeH="0" baseline="0" noProof="0" dirty="0">
                <a:ln>
                  <a:noFill/>
                </a:ln>
                <a:solidFill>
                  <a:srgbClr val="FF0000"/>
                </a:solidFill>
                <a:effectLst/>
                <a:uLnTx/>
                <a:uFillTx/>
                <a:latin typeface="仿宋" panose="02010609060101010101" pitchFamily="49" charset="-122"/>
                <a:ea typeface="仿宋" panose="02010609060101010101" pitchFamily="49" charset="-122"/>
                <a:cs typeface="+mn-cs"/>
              </a:rPr>
              <a:t>第二十一条 </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强化企业预防</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措施</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企业</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要定期开展风险评估和危害</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辨识，建立</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分级管控制度，制定落实安全</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操作规程；树立</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隐患就是事故的观念，建立健全隐患排查治理</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制度。</a:t>
            </a:r>
            <a:endPar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endParaRPr>
          </a:p>
          <a:p>
            <a:pPr lvl="0" eaLnBrk="0" fontAlgn="base" hangingPunct="0">
              <a:spcBef>
                <a:spcPct val="0"/>
              </a:spcBef>
              <a:spcAft>
                <a:spcPct val="0"/>
              </a:spcAft>
              <a:defRPr/>
            </a:pPr>
            <a:r>
              <a:rPr lang="en-US" altLang="zh-CN" sz="2400" b="1" kern="0" dirty="0" smtClean="0">
                <a:solidFill>
                  <a:prstClr val="black"/>
                </a:solidFill>
                <a:latin typeface="仿宋" panose="02010609060101010101" pitchFamily="49" charset="-122"/>
                <a:ea typeface="仿宋" panose="02010609060101010101" pitchFamily="49" charset="-122"/>
              </a:rPr>
              <a:t>  3</a:t>
            </a:r>
            <a:r>
              <a:rPr lang="zh-CN" altLang="en-US" sz="2400" b="1" kern="0" dirty="0" smtClean="0">
                <a:solidFill>
                  <a:prstClr val="black"/>
                </a:solidFill>
                <a:latin typeface="仿宋" panose="02010609060101010101" pitchFamily="49" charset="-122"/>
                <a:ea typeface="仿宋" panose="02010609060101010101" pitchFamily="49" charset="-122"/>
              </a:rPr>
              <a:t>、习近平总书记</a:t>
            </a:r>
            <a:r>
              <a:rPr lang="en-US" altLang="zh-CN" sz="2400" b="1" kern="0" dirty="0" smtClean="0">
                <a:solidFill>
                  <a:prstClr val="black"/>
                </a:solidFill>
                <a:latin typeface="仿宋" panose="02010609060101010101" pitchFamily="49" charset="-122"/>
                <a:ea typeface="仿宋" panose="02010609060101010101" pitchFamily="49" charset="-122"/>
              </a:rPr>
              <a:t>2016</a:t>
            </a:r>
            <a:r>
              <a:rPr lang="zh-CN" altLang="en-US" sz="2400" b="1" kern="0" dirty="0" smtClean="0">
                <a:solidFill>
                  <a:prstClr val="black"/>
                </a:solidFill>
                <a:latin typeface="仿宋" panose="02010609060101010101" pitchFamily="49" charset="-122"/>
                <a:ea typeface="仿宋" panose="02010609060101010101" pitchFamily="49" charset="-122"/>
              </a:rPr>
              <a:t>年在中共中央政治局常委会上两次指出：</a:t>
            </a:r>
            <a:r>
              <a:rPr lang="zh-CN" altLang="en-US" sz="2400" dirty="0" smtClean="0">
                <a:latin typeface="仿宋" panose="02010609060101010101" pitchFamily="49" charset="-122"/>
                <a:ea typeface="仿宋" panose="02010609060101010101" pitchFamily="49" charset="-122"/>
              </a:rPr>
              <a:t>必须坚决遏制重特大事故频发势头，对易发重特大事故的行业领域</a:t>
            </a:r>
            <a:r>
              <a:rPr lang="zh-CN" altLang="en-US" sz="2400" b="1" dirty="0" smtClean="0">
                <a:solidFill>
                  <a:srgbClr val="FF0000"/>
                </a:solidFill>
                <a:latin typeface="仿宋" panose="02010609060101010101" pitchFamily="49" charset="-122"/>
                <a:ea typeface="仿宋" panose="02010609060101010101" pitchFamily="49" charset="-122"/>
              </a:rPr>
              <a:t>采取风险分级管控、隐患排查治理双重预防性工作机制</a:t>
            </a:r>
            <a:r>
              <a:rPr lang="zh-CN" altLang="en-US" sz="2400" dirty="0" smtClean="0">
                <a:latin typeface="仿宋" panose="02010609060101010101" pitchFamily="49" charset="-122"/>
                <a:ea typeface="仿宋" panose="02010609060101010101" pitchFamily="49" charset="-122"/>
              </a:rPr>
              <a:t>，推动安全生产</a:t>
            </a:r>
            <a:r>
              <a:rPr lang="zh-CN" altLang="en-US" sz="2400" b="1" dirty="0" smtClean="0">
                <a:latin typeface="仿宋" panose="02010609060101010101" pitchFamily="49" charset="-122"/>
                <a:ea typeface="仿宋" panose="02010609060101010101" pitchFamily="49" charset="-122"/>
              </a:rPr>
              <a:t>关口前移</a:t>
            </a:r>
            <a:r>
              <a:rPr lang="zh-CN" altLang="en-US" sz="2400" dirty="0" smtClean="0">
                <a:latin typeface="仿宋" panose="02010609060101010101" pitchFamily="49" charset="-122"/>
                <a:ea typeface="仿宋" panose="02010609060101010101" pitchFamily="49" charset="-122"/>
              </a:rPr>
              <a:t>，加强</a:t>
            </a:r>
            <a:r>
              <a:rPr lang="zh-CN" altLang="en-US" sz="2400" b="1" dirty="0" smtClean="0">
                <a:latin typeface="仿宋" panose="02010609060101010101" pitchFamily="49" charset="-122"/>
                <a:ea typeface="仿宋" panose="02010609060101010101" pitchFamily="49" charset="-122"/>
              </a:rPr>
              <a:t>应急救援</a:t>
            </a:r>
            <a:r>
              <a:rPr lang="zh-CN" altLang="en-US" sz="2400" dirty="0" smtClean="0">
                <a:latin typeface="仿宋" panose="02010609060101010101" pitchFamily="49" charset="-122"/>
                <a:ea typeface="仿宋" panose="02010609060101010101" pitchFamily="49" charset="-122"/>
              </a:rPr>
              <a:t>工作，最大限度减少人员伤亡和财产损失。</a:t>
            </a:r>
            <a:endPar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endParaRPr>
          </a:p>
        </p:txBody>
      </p:sp>
      <p:sp>
        <p:nvSpPr>
          <p:cNvPr id="8" name="标题 7"/>
          <p:cNvSpPr>
            <a:spLocks noGrp="1"/>
          </p:cNvSpPr>
          <p:nvPr>
            <p:ph type="title"/>
          </p:nvPr>
        </p:nvSpPr>
        <p:spPr/>
        <p:txBody>
          <a:bodyPr>
            <a:normAutofit/>
          </a:bodyPr>
          <a:lstStyle/>
          <a:p>
            <a:pPr algn="l"/>
            <a:r>
              <a:rPr lang="zh-CN" altLang="en-US" sz="3200" b="1" dirty="0" smtClean="0"/>
              <a:t>一、两体系建设的主要依据和内容</a:t>
            </a:r>
            <a:endParaRPr lang="zh-CN" altLang="en-US" sz="32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166610" y="6469380"/>
            <a:ext cx="197739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sp>
        <p:nvSpPr>
          <p:cNvPr id="4" name="横卷形 3"/>
          <p:cNvSpPr/>
          <p:nvPr/>
        </p:nvSpPr>
        <p:spPr>
          <a:xfrm>
            <a:off x="1211580" y="320040"/>
            <a:ext cx="1794510" cy="582930"/>
          </a:xfrm>
          <a:prstGeom prst="horizontalScroll">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50" normalizeH="0" baseline="0" noProof="0" dirty="0" smtClean="0">
                <a:ln w="9525"/>
                <a:solidFill>
                  <a:srgbClr val="FF0000"/>
                </a:solidFill>
                <a:effectLst/>
                <a:uLnTx/>
                <a:uFillTx/>
                <a:latin typeface="+mj-ea"/>
              </a:rPr>
              <a:t>强调说明</a:t>
            </a:r>
            <a:endParaRPr kumimoji="0" lang="zh-CN" altLang="en-US" sz="1800" b="1" i="0" u="none" strike="noStrike" kern="0" cap="none" spc="50" normalizeH="0" baseline="0" noProof="0" dirty="0" smtClean="0">
              <a:ln w="9525"/>
              <a:solidFill>
                <a:srgbClr val="FF0000"/>
              </a:solidFill>
              <a:effectLst/>
              <a:uLnTx/>
              <a:uFillTx/>
              <a:latin typeface="+mj-ea"/>
            </a:endParaRPr>
          </a:p>
        </p:txBody>
      </p:sp>
      <p:sp>
        <p:nvSpPr>
          <p:cNvPr id="7" name="圆角矩形 6"/>
          <p:cNvSpPr/>
          <p:nvPr/>
        </p:nvSpPr>
        <p:spPr>
          <a:xfrm>
            <a:off x="744546" y="1650514"/>
            <a:ext cx="7848872" cy="2132816"/>
          </a:xfrm>
          <a:prstGeom prst="roundRect">
            <a:avLst/>
          </a:prstGeom>
          <a:solidFill>
            <a:srgbClr val="CCFF99"/>
          </a:solidFill>
          <a:ln w="9525" cap="flat" cmpd="sng" algn="ctr">
            <a:noFill/>
            <a:prstDash val="solid"/>
          </a:ln>
          <a:effectLst>
            <a:outerShdw blurRad="40000" dist="20000" dir="5400000" rotWithShape="0">
              <a:srgbClr val="000000">
                <a:alpha val="38000"/>
              </a:srgbClr>
            </a:outerShdw>
          </a:effectLst>
        </p:spPr>
        <p:txBody>
          <a:bodyPr anchor="ctr">
            <a:scene3d>
              <a:camera prst="orthographicFront"/>
              <a:lightRig rig="soft" dir="tl">
                <a:rot lat="0" lon="0" rev="0"/>
              </a:lightRig>
            </a:scene3d>
            <a:sp3d prstMaterial="matte">
              <a:bevelT w="25400" h="55880" prst="artDeco"/>
              <a:contourClr>
                <a:schemeClr val="accent2">
                  <a:tint val="20000"/>
                </a:schemeClr>
              </a:contourClr>
            </a:sp3d>
          </a:bodyPr>
          <a:lstStyle/>
          <a:p>
            <a:pPr marL="0" marR="0" lvl="0" indent="0" defTabSz="914400" eaLnBrk="0" fontAlgn="base" latinLnBrk="0" hangingPunct="0">
              <a:lnSpc>
                <a:spcPts val="2900"/>
              </a:lnSpc>
              <a:spcBef>
                <a:spcPct val="0"/>
              </a:spcBef>
              <a:spcAft>
                <a:spcPct val="0"/>
              </a:spcAft>
              <a:buClrTx/>
              <a:buSzTx/>
              <a:buFontTx/>
              <a:buNone/>
              <a:defRPr/>
            </a:pP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《安全生产法》第九十九</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条</a:t>
            </a:r>
            <a:r>
              <a:rPr kumimoji="0" lang="en-US"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 </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生产</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经营单位未采取措施消除事故隐患的，责令立即消除或者限期消除</a:t>
            </a:r>
            <a:r>
              <a:rPr kumimoji="0" lang="en-US"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生产经营单位拒不执行的</a:t>
            </a:r>
            <a:r>
              <a:rPr kumimoji="0" lang="zh-CN" altLang="zh-CN" sz="18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zh-CN" sz="1800" b="0" i="0" u="none" strike="noStrike" kern="0" cap="none" spc="0" normalizeH="0" baseline="0" noProof="0" dirty="0" smtClean="0">
                <a:ln>
                  <a:noFill/>
                </a:ln>
                <a:solidFill>
                  <a:srgbClr val="C00000"/>
                </a:solidFill>
                <a:effectLst/>
                <a:uLnTx/>
                <a:uFillTx/>
                <a:latin typeface="Calibri" panose="020F0502020204030204"/>
                <a:ea typeface="宋体" panose="02010600030101010101" pitchFamily="2" charset="-122"/>
                <a:cs typeface="+mn-cs"/>
              </a:rPr>
              <a:t>责令停产停业整顿，并处十万元以上五十万元以下的罚款，对其直接负责的主管人员和其他直接责任人员处二万元以上五万元以下的罚款</a:t>
            </a:r>
            <a:r>
              <a:rPr kumimoji="0" lang="zh-CN" altLang="en-US" sz="1800" b="1" i="0" u="none" strike="noStrike" kern="0" cap="none" spc="0" normalizeH="0" baseline="0" noProof="0" dirty="0">
                <a:ln>
                  <a:noFill/>
                </a:ln>
                <a:solidFill>
                  <a:srgbClr val="C00000"/>
                </a:solidFill>
                <a:effectLst/>
                <a:uLnTx/>
                <a:uFillTx/>
                <a:latin typeface="仿宋" panose="02010609060101010101" pitchFamily="49" charset="-122"/>
                <a:ea typeface="仿宋" panose="02010609060101010101" pitchFamily="49" charset="-122"/>
                <a:cs typeface="+mn-cs"/>
              </a:rPr>
              <a:t>。</a:t>
            </a:r>
            <a:endParaRPr kumimoji="0" lang="en-US" altLang="zh-CN" sz="1800" b="1" i="0" u="none" strike="noStrike" kern="0" cap="none" spc="0" normalizeH="0" baseline="0" noProof="0" dirty="0">
              <a:ln>
                <a:noFill/>
              </a:ln>
              <a:solidFill>
                <a:srgbClr val="C00000"/>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a:xfrm>
            <a:off x="457200" y="1285860"/>
            <a:ext cx="8229600" cy="4714908"/>
          </a:xfrm>
        </p:spPr>
        <p:txBody>
          <a:bodyPr>
            <a:normAutofit fontScale="90000"/>
          </a:bodyPr>
          <a:lstStyle/>
          <a:p>
            <a:pPr algn="l"/>
            <a:r>
              <a:rPr lang="zh-CN" altLang="en-US" sz="3600" dirty="0" smtClean="0">
                <a:latin typeface="华文行楷" panose="02010800040101010101" pitchFamily="2" charset="-122"/>
                <a:ea typeface="华文行楷" panose="02010800040101010101" pitchFamily="2" charset="-122"/>
              </a:rPr>
              <a:t>    两个体系的建设任重道远，两个体系的执法还在路上！</a:t>
            </a:r>
            <a:br>
              <a:rPr lang="en-US" altLang="zh-CN" sz="3600" dirty="0" smtClean="0">
                <a:latin typeface="华文行楷" panose="02010800040101010101" pitchFamily="2" charset="-122"/>
                <a:ea typeface="华文行楷" panose="02010800040101010101" pitchFamily="2" charset="-122"/>
              </a:rPr>
            </a:br>
            <a:r>
              <a:rPr lang="en-US" altLang="zh-CN" sz="3200" dirty="0" smtClean="0">
                <a:latin typeface="华文行楷" panose="02010800040101010101" pitchFamily="2" charset="-122"/>
                <a:ea typeface="华文行楷" panose="02010800040101010101" pitchFamily="2" charset="-122"/>
              </a:rPr>
              <a:t>    </a:t>
            </a:r>
            <a:r>
              <a:rPr lang="zh-CN" altLang="en-US" sz="3600" dirty="0" smtClean="0">
                <a:latin typeface="华文行楷" panose="02010800040101010101" pitchFamily="2" charset="-122"/>
                <a:ea typeface="华文行楷" panose="02010800040101010101" pitchFamily="2" charset="-122"/>
              </a:rPr>
              <a:t>构建风险分级管控与隐患排查治理体系，</a:t>
            </a:r>
            <a:r>
              <a:rPr lang="zh-CN" altLang="en-US" sz="3600" b="1" dirty="0" smtClean="0">
                <a:solidFill>
                  <a:srgbClr val="FF0000"/>
                </a:solidFill>
                <a:latin typeface="华文行楷" panose="02010800040101010101" pitchFamily="2" charset="-122"/>
                <a:ea typeface="华文行楷" panose="02010800040101010101" pitchFamily="2" charset="-122"/>
              </a:rPr>
              <a:t>目的是实现事故的双重预防机制</a:t>
            </a:r>
            <a:r>
              <a:rPr lang="zh-CN" altLang="en-US" sz="3600" dirty="0" smtClean="0">
                <a:solidFill>
                  <a:srgbClr val="FF0000"/>
                </a:solidFill>
                <a:latin typeface="华文行楷" panose="02010800040101010101" pitchFamily="2" charset="-122"/>
                <a:ea typeface="华文行楷" panose="02010800040101010101" pitchFamily="2" charset="-122"/>
              </a:rPr>
              <a:t>，是“</a:t>
            </a:r>
            <a:r>
              <a:rPr lang="zh-CN" altLang="en-US" sz="3600" b="1" dirty="0" smtClean="0">
                <a:solidFill>
                  <a:srgbClr val="FF0000"/>
                </a:solidFill>
                <a:latin typeface="华文行楷" panose="02010800040101010101" pitchFamily="2" charset="-122"/>
                <a:ea typeface="华文行楷" panose="02010800040101010101" pitchFamily="2" charset="-122"/>
              </a:rPr>
              <a:t>基于风险</a:t>
            </a:r>
            <a:r>
              <a:rPr lang="zh-CN" altLang="en-US" sz="3600" dirty="0" smtClean="0">
                <a:solidFill>
                  <a:srgbClr val="FF0000"/>
                </a:solidFill>
                <a:latin typeface="华文行楷" panose="02010800040101010101" pitchFamily="2" charset="-122"/>
                <a:ea typeface="华文行楷" panose="02010800040101010101" pitchFamily="2" charset="-122"/>
              </a:rPr>
              <a:t>”的过程安全管理理念的具体实践，是实现事故</a:t>
            </a:r>
            <a:r>
              <a:rPr lang="zh-CN" altLang="en-US" sz="3600" b="1" dirty="0" smtClean="0">
                <a:solidFill>
                  <a:srgbClr val="FF0000"/>
                </a:solidFill>
                <a:latin typeface="华文行楷" panose="02010800040101010101" pitchFamily="2" charset="-122"/>
                <a:ea typeface="华文行楷" panose="02010800040101010101" pitchFamily="2" charset="-122"/>
              </a:rPr>
              <a:t>“纵深防御”和“关口前移</a:t>
            </a:r>
            <a:r>
              <a:rPr lang="zh-CN" altLang="en-US" sz="3600" dirty="0" smtClean="0">
                <a:solidFill>
                  <a:srgbClr val="FF0000"/>
                </a:solidFill>
                <a:latin typeface="华文行楷" panose="02010800040101010101" pitchFamily="2" charset="-122"/>
                <a:ea typeface="华文行楷" panose="02010800040101010101" pitchFamily="2" charset="-122"/>
              </a:rPr>
              <a:t>”的有效手段</a:t>
            </a:r>
            <a:r>
              <a:rPr lang="zh-CN" altLang="en-US" sz="3600" dirty="0" smtClean="0">
                <a:latin typeface="华文行楷" panose="02010800040101010101" pitchFamily="2" charset="-122"/>
                <a:ea typeface="华文行楷" panose="02010800040101010101" pitchFamily="2" charset="-122"/>
              </a:rPr>
              <a:t>。是企业落实安全生产主体责任的核心内容，是企业主要负责人的主要安全生产职责要求之一。</a:t>
            </a:r>
            <a:endParaRPr lang="zh-CN" altLang="en-US" sz="3600" dirty="0">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357430"/>
            <a:ext cx="8229600" cy="3214710"/>
          </a:xfrm>
        </p:spPr>
        <p:txBody>
          <a:bodyPr>
            <a:normAutofit/>
          </a:bodyPr>
          <a:lstStyle/>
          <a:p>
            <a:r>
              <a:rPr lang="zh-CN" altLang="en-US" sz="7200" b="1" i="1" dirty="0" smtClean="0">
                <a:latin typeface="隶书" panose="02010509060101010101" pitchFamily="49" charset="-122"/>
                <a:ea typeface="隶书" panose="02010509060101010101" pitchFamily="49" charset="-122"/>
              </a:rPr>
              <a:t>谢   谢 ！</a:t>
            </a:r>
            <a:br>
              <a:rPr lang="en-US" altLang="zh-CN" sz="7200" b="1" i="1" dirty="0" smtClean="0">
                <a:latin typeface="隶书" panose="02010509060101010101" pitchFamily="49" charset="-122"/>
                <a:ea typeface="隶书" panose="02010509060101010101" pitchFamily="49" charset="-122"/>
              </a:rPr>
            </a:br>
            <a:br>
              <a:rPr lang="en-US" altLang="zh-CN" sz="7200" b="1" i="1" dirty="0" smtClean="0">
                <a:latin typeface="隶书" panose="02010509060101010101" pitchFamily="49" charset="-122"/>
                <a:ea typeface="隶书" panose="02010509060101010101" pitchFamily="49" charset="-122"/>
              </a:rPr>
            </a:br>
            <a:r>
              <a:rPr lang="en-US" altLang="zh-CN" sz="1800" b="1" i="1" dirty="0" smtClean="0">
                <a:latin typeface="隶书" panose="02010509060101010101" pitchFamily="49" charset="-122"/>
                <a:ea typeface="隶书" panose="02010509060101010101" pitchFamily="49" charset="-122"/>
              </a:rPr>
              <a:t>2017.11.21</a:t>
            </a:r>
            <a:endParaRPr lang="zh-CN" altLang="en-US" sz="7200" b="1" i="1" dirty="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sp>
        <p:nvSpPr>
          <p:cNvPr id="5" name="圆角矩形 4"/>
          <p:cNvSpPr/>
          <p:nvPr/>
        </p:nvSpPr>
        <p:spPr>
          <a:xfrm>
            <a:off x="285720" y="1071546"/>
            <a:ext cx="8493524" cy="5090338"/>
          </a:xfrm>
          <a:prstGeom prst="roundRect">
            <a:avLst/>
          </a:prstGeom>
          <a:solidFill>
            <a:srgbClr val="CCFF99"/>
          </a:solidFill>
          <a:ln w="9525" cap="flat" cmpd="sng" algn="ctr">
            <a:solidFill>
              <a:srgbClr val="C0504D">
                <a:shade val="95000"/>
                <a:satMod val="105000"/>
              </a:srgbClr>
            </a:solidFill>
            <a:prstDash val="solid"/>
          </a:ln>
          <a:effectLst>
            <a:outerShdw sx="1000" sy="1000" rotWithShape="0">
              <a:srgbClr val="000000"/>
            </a:outerShdw>
          </a:effectLst>
        </p:spPr>
        <p:txBody>
          <a:bodyPr anchor="ctr">
            <a:scene3d>
              <a:camera prst="orthographicFront"/>
              <a:lightRig rig="soft" dir="tl">
                <a:rot lat="0" lon="0" rev="0"/>
              </a:lightRig>
            </a:scene3d>
            <a:sp3d prstMaterial="matte">
              <a:bevelT w="6350"/>
              <a:contourClr>
                <a:schemeClr val="accent2">
                  <a:tint val="20000"/>
                </a:schemeClr>
              </a:contourClr>
            </a:sp3d>
          </a:bodyPr>
          <a:lstStyle/>
          <a:p>
            <a:pPr marL="0" marR="0" lvl="0" indent="0" defTabSz="914400" eaLnBrk="0" fontAlgn="base" latinLnBrk="0" hangingPunct="0">
              <a:lnSpc>
                <a:spcPts val="2900"/>
              </a:lnSpc>
              <a:spcBef>
                <a:spcPct val="0"/>
              </a:spcBef>
              <a:spcAft>
                <a:spcPct val="0"/>
              </a:spcAft>
              <a:buClrTx/>
              <a:buSzTx/>
              <a:buFontTx/>
              <a:buNone/>
              <a:defRPr/>
            </a:pP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“两体系”：风险分级管控体系和隐患排查治理体系。</a:t>
            </a:r>
            <a:endParaRPr kumimoji="0" lang="en-US" altLang="zh-CN"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900"/>
              </a:lnSpc>
              <a:spcBef>
                <a:spcPct val="0"/>
              </a:spcBef>
              <a:spcAft>
                <a:spcPct val="0"/>
              </a:spcAft>
              <a:buClrTx/>
              <a:buSzTx/>
              <a:buFontTx/>
              <a:buNone/>
              <a:defRPr/>
            </a:pP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“两体系”建设标准层级分为：体系通则、体系细则和实施指南。</a:t>
            </a:r>
            <a:endParaRPr kumimoji="0" lang="en-US" altLang="zh-CN"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900"/>
              </a:lnSpc>
              <a:spcBef>
                <a:spcPct val="0"/>
              </a:spcBef>
              <a:spcAft>
                <a:spcPct val="0"/>
              </a:spcAft>
              <a:buClrTx/>
              <a:buSzTx/>
              <a:buFontTx/>
              <a:buNone/>
              <a:defRPr/>
            </a:pP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一、</a:t>
            </a:r>
            <a:r>
              <a:rPr kumimoji="0" lang="zh-CN" altLang="en-US" sz="2400" b="1" i="0" u="none" strike="noStrike" kern="0" cap="none" spc="0" normalizeH="0" baseline="0" noProof="0" dirty="0">
                <a:ln>
                  <a:noFill/>
                </a:ln>
                <a:solidFill>
                  <a:srgbClr val="C00000"/>
                </a:solidFill>
                <a:effectLst/>
                <a:uLnTx/>
                <a:uFillTx/>
                <a:latin typeface="仿宋" panose="02010609060101010101" pitchFamily="49" charset="-122"/>
                <a:ea typeface="仿宋" panose="02010609060101010101" pitchFamily="49" charset="-122"/>
                <a:cs typeface="+mn-cs"/>
              </a:rPr>
              <a:t>风险分级管控主要内容</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1</a:t>
            </a:r>
            <a:r>
              <a:rPr lang="en-US" altLang="zh-CN" sz="2400" b="1" kern="0" dirty="0">
                <a:solidFill>
                  <a:prstClr val="black"/>
                </a:solidFill>
                <a:latin typeface="仿宋" panose="02010609060101010101" pitchFamily="49" charset="-122"/>
                <a:ea typeface="仿宋" panose="02010609060101010101" pitchFamily="49" charset="-122"/>
              </a:rPr>
              <a:t>.</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建立分级管控制度；</a:t>
            </a:r>
            <a:r>
              <a:rPr lang="en-US" altLang="zh-CN" sz="2400" b="1" kern="0" noProof="0" dirty="0" smtClean="0">
                <a:solidFill>
                  <a:prstClr val="black"/>
                </a:solidFill>
                <a:latin typeface="仿宋" panose="02010609060101010101" pitchFamily="49" charset="-122"/>
                <a:ea typeface="仿宋" panose="02010609060101010101" pitchFamily="49" charset="-122"/>
              </a:rPr>
              <a:t>2.</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风险点识别；</a:t>
            </a:r>
            <a:r>
              <a:rPr lang="en-US" altLang="zh-CN" sz="2400" b="1" kern="0" dirty="0" smtClean="0">
                <a:solidFill>
                  <a:prstClr val="black"/>
                </a:solidFill>
                <a:latin typeface="仿宋" panose="02010609060101010101" pitchFamily="49" charset="-122"/>
                <a:ea typeface="仿宋" panose="02010609060101010101" pitchFamily="49" charset="-122"/>
              </a:rPr>
              <a:t>3.</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危险</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源辨识</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en-US" altLang="zh-CN"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4.</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风险评价</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（风险矩阵、作业条件危险、风险程度分析法等）</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5.</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管控措施</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6.</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风险</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分级管控</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7.</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形成</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风险分级管控清单。</a:t>
            </a:r>
            <a:endParaRPr kumimoji="0" lang="en-US" altLang="zh-CN"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a:p>
            <a:pPr marL="0" marR="0" lvl="0" indent="0" defTabSz="914400" eaLnBrk="0" fontAlgn="base" latinLnBrk="0" hangingPunct="0">
              <a:lnSpc>
                <a:spcPts val="2900"/>
              </a:lnSpc>
              <a:spcBef>
                <a:spcPct val="0"/>
              </a:spcBef>
              <a:spcAft>
                <a:spcPct val="0"/>
              </a:spcAft>
              <a:buClrTx/>
              <a:buSzTx/>
              <a:buFontTx/>
              <a:buNone/>
              <a:defRPr/>
            </a:pP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  二、</a:t>
            </a:r>
            <a:r>
              <a:rPr kumimoji="0" lang="zh-CN" altLang="en-US" sz="2400" b="1" i="0" u="none" strike="noStrike" kern="0" cap="none" spc="0" normalizeH="0" baseline="0" noProof="0" dirty="0">
                <a:ln>
                  <a:noFill/>
                </a:ln>
                <a:solidFill>
                  <a:srgbClr val="C00000"/>
                </a:solidFill>
                <a:effectLst/>
                <a:uLnTx/>
                <a:uFillTx/>
                <a:latin typeface="仿宋" panose="02010609060101010101" pitchFamily="49" charset="-122"/>
                <a:ea typeface="仿宋" panose="02010609060101010101" pitchFamily="49" charset="-122"/>
                <a:cs typeface="+mn-cs"/>
              </a:rPr>
              <a:t>隐患排查治理主要内容</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1.</a:t>
            </a:r>
            <a:r>
              <a:rPr lang="zh-CN" altLang="en-US" sz="2400" b="1" kern="0" dirty="0" smtClean="0">
                <a:solidFill>
                  <a:prstClr val="black"/>
                </a:solidFill>
                <a:latin typeface="仿宋" panose="02010609060101010101" pitchFamily="49" charset="-122"/>
                <a:ea typeface="仿宋" panose="02010609060101010101" pitchFamily="49" charset="-122"/>
              </a:rPr>
              <a:t>建立排查治理制度；</a:t>
            </a:r>
            <a:r>
              <a:rPr lang="en-US" altLang="zh-CN" sz="2400" b="1" kern="0" dirty="0" smtClean="0">
                <a:solidFill>
                  <a:prstClr val="black"/>
                </a:solidFill>
                <a:latin typeface="仿宋" panose="02010609060101010101" pitchFamily="49" charset="-122"/>
                <a:ea typeface="仿宋" panose="02010609060101010101" pitchFamily="49" charset="-122"/>
              </a:rPr>
              <a:t>2.</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编制</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排查项目清单（现场类、管理类）</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3.</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确定</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排查项目</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4.</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组织</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实施（排查类型、排查要求、组织级别等）</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5.</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隐患</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治理（一般隐患、重大隐患）</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en-US" altLang="zh-CN" sz="2400" b="1" kern="0" dirty="0" smtClean="0">
                <a:solidFill>
                  <a:prstClr val="black"/>
                </a:solidFill>
                <a:latin typeface="仿宋" panose="02010609060101010101" pitchFamily="49" charset="-122"/>
                <a:ea typeface="仿宋" panose="02010609060101010101" pitchFamily="49" charset="-122"/>
              </a:rPr>
              <a:t>6.</a:t>
            </a:r>
            <a:r>
              <a:rPr kumimoji="0" lang="zh-CN" altLang="en-US" sz="2400" b="1" i="0" u="none" strike="noStrike" kern="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治理</a:t>
            </a:r>
            <a:r>
              <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验收。</a:t>
            </a:r>
            <a:endParaRPr kumimoji="0" lang="zh-CN" altLang="en-US" sz="2400" b="1" i="0" u="none" strike="noStrike" kern="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286000" y="2286000"/>
            <a:ext cx="857250" cy="157003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buFont typeface="Arial" panose="020B0604020202020204" pitchFamily="34" charset="0"/>
              <a:buNone/>
              <a:defRPr/>
            </a:pPr>
            <a:r>
              <a:rPr lang="zh-CN" altLang="en-US" sz="2400" b="1" dirty="0">
                <a:solidFill>
                  <a:srgbClr val="2828C8"/>
                </a:solidFill>
              </a:rPr>
              <a:t>风险分级管控体系</a:t>
            </a:r>
            <a:endParaRPr lang="zh-CN" altLang="en-US" dirty="0"/>
          </a:p>
        </p:txBody>
      </p:sp>
      <p:sp>
        <p:nvSpPr>
          <p:cNvPr id="15" name="矩形 14"/>
          <p:cNvSpPr/>
          <p:nvPr/>
        </p:nvSpPr>
        <p:spPr>
          <a:xfrm>
            <a:off x="6072188" y="2286000"/>
            <a:ext cx="857250" cy="157003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a:buFont typeface="Arial" panose="020B0604020202020204" pitchFamily="34" charset="0"/>
              <a:buNone/>
              <a:defRPr/>
            </a:pPr>
            <a:r>
              <a:rPr lang="zh-CN" altLang="en-US" sz="2400" b="1" dirty="0">
                <a:solidFill>
                  <a:srgbClr val="2828C8"/>
                </a:solidFill>
              </a:rPr>
              <a:t>隐患排查治理体系</a:t>
            </a:r>
            <a:endParaRPr lang="zh-CN" altLang="en-US" sz="2400" b="1" dirty="0">
              <a:solidFill>
                <a:srgbClr val="2828C8"/>
              </a:solidFill>
            </a:endParaRPr>
          </a:p>
        </p:txBody>
      </p:sp>
      <p:sp>
        <p:nvSpPr>
          <p:cNvPr id="14" name="上弧形箭头 13"/>
          <p:cNvSpPr/>
          <p:nvPr/>
        </p:nvSpPr>
        <p:spPr>
          <a:xfrm>
            <a:off x="3500438" y="1928813"/>
            <a:ext cx="2143125" cy="500062"/>
          </a:xfrm>
          <a:prstGeom prst="curvedDownArrow">
            <a:avLst/>
          </a:prstGeom>
        </p:spPr>
        <p:style>
          <a:lnRef idx="1">
            <a:schemeClr val="accent2"/>
          </a:lnRef>
          <a:fillRef idx="2">
            <a:schemeClr val="accent2"/>
          </a:fillRef>
          <a:effectRef idx="1">
            <a:schemeClr val="accent2"/>
          </a:effectRef>
          <a:fontRef idx="minor">
            <a:schemeClr val="dk1"/>
          </a:fontRef>
        </p:style>
        <p:txBody>
          <a:bodyPr anchor="ctr"/>
          <a:lstStyle/>
          <a:p>
            <a:pPr algn="ctr">
              <a:buFont typeface="Arial" panose="020B0604020202020204" pitchFamily="34" charset="0"/>
              <a:buNone/>
              <a:defRPr/>
            </a:pPr>
            <a:endParaRPr lang="zh-CN" altLang="en-US">
              <a:solidFill>
                <a:schemeClr val="tx1"/>
              </a:solidFill>
            </a:endParaRPr>
          </a:p>
        </p:txBody>
      </p:sp>
      <p:sp>
        <p:nvSpPr>
          <p:cNvPr id="17" name="矩形 16"/>
          <p:cNvSpPr>
            <a:spLocks noChangeArrowheads="1"/>
          </p:cNvSpPr>
          <p:nvPr/>
        </p:nvSpPr>
        <p:spPr bwMode="auto">
          <a:xfrm>
            <a:off x="808038" y="4714875"/>
            <a:ext cx="7572375" cy="1323975"/>
          </a:xfrm>
          <a:prstGeom prst="rect">
            <a:avLst/>
          </a:prstGeom>
          <a:noFill/>
          <a:ln w="9525">
            <a:noFill/>
            <a:miter lim="800000"/>
          </a:ln>
        </p:spPr>
        <p:txBody>
          <a:bodyPr>
            <a:spAutoFit/>
          </a:bodyPr>
          <a:lstStyle/>
          <a:p>
            <a:r>
              <a:rPr lang="zh-CN" altLang="en-US" sz="2000" b="1">
                <a:solidFill>
                  <a:srgbClr val="2828C8"/>
                </a:solidFill>
              </a:rPr>
              <a:t>        只有将“两个体系”建设有机结合，才能将导致事故发生的根源性因素提前识别出来、管控起来，通过及时的检查和整改，将措施落实到位，就可有效减少和遏制事故的发生，真正实现</a:t>
            </a:r>
            <a:r>
              <a:rPr lang="zh-CN" altLang="en-US" sz="2000" b="1">
                <a:solidFill>
                  <a:srgbClr val="FF0000"/>
                </a:solidFill>
              </a:rPr>
              <a:t>预防为主、源头治理、关口前移、超前防范</a:t>
            </a:r>
            <a:r>
              <a:rPr lang="zh-CN" altLang="en-US" sz="2000" b="1">
                <a:solidFill>
                  <a:srgbClr val="2828C8"/>
                </a:solidFill>
              </a:rPr>
              <a:t>。</a:t>
            </a:r>
            <a:endParaRPr lang="zh-CN" altLang="en-US" sz="2000" b="1">
              <a:solidFill>
                <a:srgbClr val="2828C8"/>
              </a:solidFill>
            </a:endParaRPr>
          </a:p>
        </p:txBody>
      </p:sp>
      <p:sp>
        <p:nvSpPr>
          <p:cNvPr id="18" name="矩形 17"/>
          <p:cNvSpPr/>
          <p:nvPr/>
        </p:nvSpPr>
        <p:spPr>
          <a:xfrm>
            <a:off x="3868594" y="2387078"/>
            <a:ext cx="1450709" cy="369332"/>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buFont typeface="Arial" panose="020B0604020202020204" pitchFamily="34" charset="0"/>
              <a:buNone/>
              <a:defRPr/>
            </a:pPr>
            <a:r>
              <a:rPr lang="zh-CN" alt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ea typeface="宋体" panose="02010600030101010101" pitchFamily="2" charset="-122"/>
              </a:rPr>
              <a:t>前提和基础</a:t>
            </a:r>
            <a:endParaRPr lang="zh-CN" alt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ea typeface="宋体" panose="02010600030101010101" pitchFamily="2" charset="-122"/>
            </a:endParaRPr>
          </a:p>
        </p:txBody>
      </p:sp>
      <p:sp>
        <p:nvSpPr>
          <p:cNvPr id="19" name="矩形 18"/>
          <p:cNvSpPr/>
          <p:nvPr/>
        </p:nvSpPr>
        <p:spPr>
          <a:xfrm>
            <a:off x="3714744" y="3611926"/>
            <a:ext cx="1714496" cy="369332"/>
          </a:xfrm>
          <a:prstGeom prst="rect">
            <a:avLst/>
          </a:prstGeom>
        </p:spPr>
        <p:txBody>
          <a:bodyPr>
            <a:spAutoFit/>
          </a:bodyPr>
          <a:lstStyle/>
          <a:p>
            <a:pPr algn="ctr">
              <a:buFont typeface="Arial" panose="020B0604020202020204" pitchFamily="34" charset="0"/>
              <a:buNone/>
              <a:defRPr/>
            </a:pPr>
            <a:r>
              <a:rPr lang="zh-CN"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ea typeface="宋体" panose="02010600030101010101" pitchFamily="2" charset="-122"/>
              </a:rPr>
              <a:t>检查和补充</a:t>
            </a:r>
            <a:endParaRPr lang="zh-CN"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ea typeface="宋体" panose="02010600030101010101" pitchFamily="2" charset="-122"/>
            </a:endParaRPr>
          </a:p>
        </p:txBody>
      </p:sp>
      <p:sp>
        <p:nvSpPr>
          <p:cNvPr id="20" name="右弧形箭头 19"/>
          <p:cNvSpPr/>
          <p:nvPr/>
        </p:nvSpPr>
        <p:spPr>
          <a:xfrm rot="5400000">
            <a:off x="4191000" y="2849563"/>
            <a:ext cx="704850" cy="2228850"/>
          </a:xfrm>
          <a:prstGeom prst="curvedLeftArrow">
            <a:avLst/>
          </a:prstGeom>
        </p:spPr>
        <p:style>
          <a:lnRef idx="1">
            <a:schemeClr val="accent6"/>
          </a:lnRef>
          <a:fillRef idx="2">
            <a:schemeClr val="accent6"/>
          </a:fillRef>
          <a:effectRef idx="1">
            <a:schemeClr val="accent6"/>
          </a:effectRef>
          <a:fontRef idx="minor">
            <a:schemeClr val="dk1"/>
          </a:fontRef>
        </p:style>
        <p:txBody>
          <a:bodyPr anchor="ctr"/>
          <a:lstStyle/>
          <a:p>
            <a:pPr algn="ctr">
              <a:buFont typeface="Arial" panose="020B0604020202020204" pitchFamily="34" charset="0"/>
              <a:buNone/>
              <a:defRPr/>
            </a:pPr>
            <a:endParaRPr lang="zh-CN" altLang="en-US">
              <a:solidFill>
                <a:schemeClr val="tx1"/>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Left)">
                                      <p:cBhvr>
                                        <p:cTn id="7" dur="500"/>
                                        <p:tgtEl>
                                          <p:spTgt spid="13"/>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slide(fromLeft)">
                                      <p:cBhvr>
                                        <p:cTn id="11" dur="500"/>
                                        <p:tgtEl>
                                          <p:spTgt spid="1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2000"/>
                            </p:stCondLst>
                            <p:childTnLst>
                              <p:par>
                                <p:cTn id="21" presetID="22" presetClass="entr" presetSubtype="2" fill="hold" grpId="0" nodeType="afterEffect">
                                  <p:stCondLst>
                                    <p:cond delay="500"/>
                                  </p:stCondLst>
                                  <p:childTnLst>
                                    <p:set>
                                      <p:cBhvr>
                                        <p:cTn id="22" dur="1" fill="hold">
                                          <p:stCondLst>
                                            <p:cond delay="0"/>
                                          </p:stCondLst>
                                        </p:cTn>
                                        <p:tgtEl>
                                          <p:spTgt spid="20"/>
                                        </p:tgtEl>
                                        <p:attrNameLst>
                                          <p:attrName>style.visibility</p:attrName>
                                        </p:attrNameLst>
                                      </p:cBhvr>
                                      <p:to>
                                        <p:strVal val="visible"/>
                                      </p:to>
                                    </p:set>
                                    <p:animEffect transition="in" filter="wipe(right)">
                                      <p:cBhvr>
                                        <p:cTn id="23" dur="500"/>
                                        <p:tgtEl>
                                          <p:spTgt spid="20"/>
                                        </p:tgtEl>
                                      </p:cBhvr>
                                    </p:animEffect>
                                  </p:childTnLst>
                                </p:cTn>
                              </p:par>
                            </p:childTnLst>
                          </p:cTn>
                        </p:par>
                        <p:par>
                          <p:cTn id="24" fill="hold">
                            <p:stCondLst>
                              <p:cond delay="3000"/>
                            </p:stCondLst>
                            <p:childTnLst>
                              <p:par>
                                <p:cTn id="25" presetID="22" presetClass="entr" presetSubtype="1"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par>
                          <p:cTn id="28" fill="hold">
                            <p:stCondLst>
                              <p:cond delay="3500"/>
                            </p:stCondLst>
                            <p:childTnLst>
                              <p:par>
                                <p:cTn id="29" presetID="18" presetClass="entr" presetSubtype="6" fill="hold" grpId="0" nodeType="afterEffect">
                                  <p:stCondLst>
                                    <p:cond delay="1000"/>
                                  </p:stCondLst>
                                  <p:childTnLst>
                                    <p:set>
                                      <p:cBhvr>
                                        <p:cTn id="30" dur="1" fill="hold">
                                          <p:stCondLst>
                                            <p:cond delay="0"/>
                                          </p:stCondLst>
                                        </p:cTn>
                                        <p:tgtEl>
                                          <p:spTgt spid="17"/>
                                        </p:tgtEl>
                                        <p:attrNameLst>
                                          <p:attrName>style.visibility</p:attrName>
                                        </p:attrNameLst>
                                      </p:cBhvr>
                                      <p:to>
                                        <p:strVal val="visible"/>
                                      </p:to>
                                    </p:set>
                                    <p:animEffect transition="in" filter="strips(downRight)">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4" grpId="0" animBg="1"/>
      <p:bldP spid="17"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7" name="内容占位符 5"/>
          <p:cNvGraphicFramePr/>
          <p:nvPr/>
        </p:nvGraphicFramePr>
        <p:xfrm>
          <a:off x="899592" y="620688"/>
          <a:ext cx="7787208" cy="55054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8" name="标题 7"/>
          <p:cNvSpPr>
            <a:spLocks noGrp="1"/>
          </p:cNvSpPr>
          <p:nvPr>
            <p:ph type="title"/>
          </p:nvPr>
        </p:nvSpPr>
        <p:spPr/>
        <p:txBody>
          <a:bodyPr>
            <a:normAutofit/>
          </a:bodyPr>
          <a:lstStyle/>
          <a:p>
            <a:pPr algn="l"/>
            <a:r>
              <a:rPr lang="zh-CN" altLang="en-US" sz="3200" b="1" spc="50" dirty="0" smtClean="0">
                <a:ln w="9525"/>
                <a:latin typeface="华文行楷" panose="02010800040101010101" pitchFamily="2" charset="-122"/>
                <a:ea typeface="华文行楷" panose="02010800040101010101" pitchFamily="2" charset="-122"/>
              </a:rPr>
              <a:t>二、两体系的执法依据</a:t>
            </a:r>
            <a:endParaRPr lang="zh-CN" altLang="en-US" sz="3200" dirty="0"/>
          </a:p>
        </p:txBody>
      </p:sp>
      <p:sp>
        <p:nvSpPr>
          <p:cNvPr id="11" name="TextBox 10"/>
          <p:cNvSpPr txBox="1"/>
          <p:nvPr/>
        </p:nvSpPr>
        <p:spPr>
          <a:xfrm>
            <a:off x="285720" y="5534561"/>
            <a:ext cx="8715436" cy="1077218"/>
          </a:xfrm>
          <a:prstGeom prst="rect">
            <a:avLst/>
          </a:prstGeom>
          <a:noFill/>
        </p:spPr>
        <p:txBody>
          <a:bodyPr wrap="square" rtlCol="0">
            <a:spAutoFit/>
          </a:bodyPr>
          <a:lstStyle/>
          <a:p>
            <a:r>
              <a:rPr lang="en-US" altLang="zh-CN" sz="1600" dirty="0" smtClean="0"/>
              <a:t>《</a:t>
            </a:r>
            <a:r>
              <a:rPr lang="zh-CN" altLang="zh-CN" sz="1600" dirty="0" smtClean="0"/>
              <a:t>安全生产违法行为行政处罚办法</a:t>
            </a:r>
            <a:r>
              <a:rPr lang="en-US" altLang="zh-CN" sz="1600" dirty="0" smtClean="0"/>
              <a:t>》</a:t>
            </a:r>
            <a:r>
              <a:rPr lang="zh-CN" altLang="en-US" sz="1600" dirty="0" smtClean="0"/>
              <a:t>（总局</a:t>
            </a:r>
            <a:r>
              <a:rPr lang="en-US" altLang="zh-CN" sz="1600" dirty="0" smtClean="0"/>
              <a:t>15</a:t>
            </a:r>
            <a:r>
              <a:rPr lang="zh-CN" altLang="en-US" sz="1600" dirty="0" smtClean="0"/>
              <a:t>号令）：</a:t>
            </a:r>
            <a:r>
              <a:rPr lang="zh-CN" altLang="zh-CN" sz="1600" b="1" dirty="0" smtClean="0"/>
              <a:t>安全生产违法行为</a:t>
            </a:r>
            <a:r>
              <a:rPr lang="zh-CN" altLang="en-US" sz="1600" b="1" dirty="0" smtClean="0"/>
              <a:t>的定义：</a:t>
            </a:r>
            <a:r>
              <a:rPr lang="zh-CN" altLang="zh-CN" sz="1600" dirty="0" smtClean="0"/>
              <a:t>生产经营单位及其有关人员在生产经营活动中违反有关安全生产的法律、行政法规、部门规章、国家标准、行业标准和规程的违法行为</a:t>
            </a:r>
            <a:r>
              <a:rPr lang="zh-CN" altLang="en-US" sz="1600" dirty="0" smtClean="0"/>
              <a:t>。（地方性法规、地方性规章、地方强制标准也在此列；强制性标准以上，都可以作为执法依据）。</a:t>
            </a:r>
            <a:endParaRPr lang="zh-CN"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10"/>
          <p:cNvGraphicFramePr/>
          <p:nvPr/>
        </p:nvGraphicFramePr>
        <p:xfrm>
          <a:off x="539552" y="1268760"/>
          <a:ext cx="8352928" cy="53285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TextBox 6"/>
          <p:cNvSpPr txBox="1"/>
          <p:nvPr/>
        </p:nvSpPr>
        <p:spPr>
          <a:xfrm>
            <a:off x="714348" y="428604"/>
            <a:ext cx="2571768" cy="369332"/>
          </a:xfrm>
          <a:prstGeom prst="rect">
            <a:avLst/>
          </a:prstGeom>
          <a:noFill/>
        </p:spPr>
        <p:txBody>
          <a:bodyPr wrap="square" rtlCol="0">
            <a:spAutoFit/>
          </a:bodyPr>
          <a:lstStyle/>
          <a:p>
            <a:r>
              <a:rPr lang="zh-CN" altLang="en-US" b="1" dirty="0" smtClean="0"/>
              <a:t>“风险管控” 执法依据</a:t>
            </a:r>
            <a:endParaRPr lang="zh-CN" alt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10"/>
          <p:cNvGraphicFramePr/>
          <p:nvPr/>
        </p:nvGraphicFramePr>
        <p:xfrm>
          <a:off x="539552" y="908720"/>
          <a:ext cx="8229600" cy="554461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7098030" y="6469380"/>
            <a:ext cx="2045970" cy="3314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smtClean="0">
                <a:ln>
                  <a:noFill/>
                </a:ln>
                <a:solidFill>
                  <a:schemeClr val="bg1"/>
                </a:solidFill>
                <a:effectLst/>
                <a:uLnTx/>
                <a:uFillTx/>
              </a:rPr>
              <a:t>2017</a:t>
            </a:r>
            <a:r>
              <a:rPr kumimoji="0" lang="zh-CN" altLang="en-US" sz="1800" b="1" i="0" u="none" strike="noStrike" kern="0" cap="none" spc="0" normalizeH="0" baseline="0" noProof="0" dirty="0" smtClean="0">
                <a:ln>
                  <a:noFill/>
                </a:ln>
                <a:solidFill>
                  <a:schemeClr val="bg1"/>
                </a:solidFill>
                <a:effectLst/>
                <a:uLnTx/>
                <a:uFillTx/>
              </a:rPr>
              <a:t>年</a:t>
            </a:r>
            <a:r>
              <a:rPr kumimoji="0" lang="en-US" altLang="zh-CN" sz="1800" b="1" i="0" u="none" strike="noStrike" kern="0" cap="none" spc="0" normalizeH="0" baseline="0" noProof="0" dirty="0" smtClean="0">
                <a:ln>
                  <a:noFill/>
                </a:ln>
                <a:solidFill>
                  <a:schemeClr val="bg1"/>
                </a:solidFill>
                <a:effectLst/>
                <a:uLnTx/>
                <a:uFillTx/>
              </a:rPr>
              <a:t>11</a:t>
            </a:r>
            <a:r>
              <a:rPr kumimoji="0" lang="zh-CN" altLang="en-US" sz="1800" b="1" i="0" u="none" strike="noStrike" kern="0" cap="none" spc="0" normalizeH="0" baseline="0" noProof="0" dirty="0" smtClean="0">
                <a:ln>
                  <a:noFill/>
                </a:ln>
                <a:solidFill>
                  <a:schemeClr val="bg1"/>
                </a:solidFill>
                <a:effectLst/>
                <a:uLnTx/>
                <a:uFillTx/>
              </a:rPr>
              <a:t>月 莱芜</a:t>
            </a:r>
            <a:endParaRPr kumimoji="0" lang="zh-CN" altLang="en-US" sz="1800" b="1" i="0" u="none" strike="noStrike" kern="0" cap="none" spc="0" normalizeH="0" baseline="0" noProof="0" dirty="0" smtClean="0">
              <a:ln>
                <a:noFill/>
              </a:ln>
              <a:solidFill>
                <a:schemeClr val="bg1"/>
              </a:solidFill>
              <a:effectLst/>
              <a:uLnTx/>
              <a:uFillTx/>
            </a:endParaRPr>
          </a:p>
        </p:txBody>
      </p:sp>
      <p:sp>
        <p:nvSpPr>
          <p:cNvPr id="6" name="AutoShape 3"/>
          <p:cNvSpPr>
            <a:spLocks noChangeArrowheads="1"/>
          </p:cNvSpPr>
          <p:nvPr/>
        </p:nvSpPr>
        <p:spPr bwMode="auto">
          <a:xfrm>
            <a:off x="525436" y="1325880"/>
            <a:ext cx="8287093" cy="3977640"/>
          </a:xfrm>
          <a:prstGeom prst="roundRect">
            <a:avLst>
              <a:gd name="adj" fmla="val 16667"/>
            </a:avLst>
          </a:prstGeom>
          <a:noFill/>
          <a:ln w="9525">
            <a:noFill/>
            <a:round/>
          </a:ln>
        </p:spPr>
        <p:txBody>
          <a:bodyPr wrap="none" anchor="ctr"/>
          <a:lstStyle>
            <a:lvl1pPr eaLnBrk="0" hangingPunct="0">
              <a:defRPr sz="2800">
                <a:solidFill>
                  <a:schemeClr val="tx1"/>
                </a:solidFill>
                <a:latin typeface="Arial" panose="020B0604020202020204" pitchFamily="34" charset="0"/>
                <a:ea typeface="宋体" panose="02010600030101010101" pitchFamily="2" charset="-122"/>
              </a:defRPr>
            </a:lvl1pPr>
            <a:lvl2pPr marL="742950" indent="-285750" eaLnBrk="0" hangingPunct="0">
              <a:defRPr sz="2800">
                <a:solidFill>
                  <a:schemeClr val="tx1"/>
                </a:solidFill>
                <a:latin typeface="Arial" panose="020B0604020202020204" pitchFamily="34" charset="0"/>
                <a:ea typeface="宋体" panose="02010600030101010101" pitchFamily="2" charset="-122"/>
              </a:defRPr>
            </a:lvl2pPr>
            <a:lvl3pPr marL="1143000" indent="-228600" eaLnBrk="0" hangingPunct="0">
              <a:defRPr sz="2800">
                <a:solidFill>
                  <a:schemeClr val="tx1"/>
                </a:solidFill>
                <a:latin typeface="Arial" panose="020B0604020202020204" pitchFamily="34" charset="0"/>
                <a:ea typeface="宋体" panose="02010600030101010101" pitchFamily="2" charset="-122"/>
              </a:defRPr>
            </a:lvl3pPr>
            <a:lvl4pPr marL="1600200" indent="-228600" eaLnBrk="0" hangingPunct="0">
              <a:defRPr sz="2800">
                <a:solidFill>
                  <a:schemeClr val="tx1"/>
                </a:solidFill>
                <a:latin typeface="Arial" panose="020B0604020202020204" pitchFamily="34" charset="0"/>
                <a:ea typeface="宋体" panose="02010600030101010101" pitchFamily="2" charset="-122"/>
              </a:defRPr>
            </a:lvl4pPr>
            <a:lvl5pPr marL="2057400" indent="-228600" eaLnBrk="0" hangingPunct="0">
              <a:defRPr sz="2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宋体" panose="02010600030101010101" pitchFamily="2" charset="-122"/>
              </a:defRPr>
            </a:lvl9pPr>
          </a:lstStyle>
          <a:p>
            <a:pPr marL="0" marR="0" lvl="0" indent="0" algn="ctr" defTabSz="914400" eaLnBrk="0" fontAlgn="base" latinLnBrk="0" hangingPunct="0">
              <a:lnSpc>
                <a:spcPct val="100000"/>
              </a:lnSpc>
              <a:spcBef>
                <a:spcPct val="0"/>
              </a:spcBef>
              <a:spcAft>
                <a:spcPct val="0"/>
              </a:spcAft>
              <a:buClrTx/>
              <a:buSzTx/>
              <a:buFontTx/>
              <a:buNone/>
              <a:defRPr/>
            </a:pPr>
            <a:endParaRPr kumimoji="0" lang="en-US" altLang="zh-CN" sz="4400" b="1" i="0" u="none" strike="noStrike" kern="0" cap="none" spc="0" normalizeH="0" baseline="0" noProof="0" dirty="0" smtClean="0">
              <a:ln>
                <a:noFill/>
              </a:ln>
              <a:solidFill>
                <a:srgbClr val="FF0000"/>
              </a:solidFill>
              <a:effectLst/>
              <a:uLnTx/>
              <a:uFillTx/>
              <a:latin typeface="华文行楷" panose="02010800040101010101" pitchFamily="2" charset="-122"/>
              <a:ea typeface="华文行楷" panose="02010800040101010101" pitchFamily="2" charset="-122"/>
            </a:endParaRPr>
          </a:p>
        </p:txBody>
      </p:sp>
      <p:graphicFrame>
        <p:nvGraphicFramePr>
          <p:cNvPr id="5" name="内容占位符 10"/>
          <p:cNvGraphicFramePr/>
          <p:nvPr/>
        </p:nvGraphicFramePr>
        <p:xfrm>
          <a:off x="539552" y="908720"/>
          <a:ext cx="8229600" cy="547260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3423</Words>
  <Application>WPS 演示</Application>
  <PresentationFormat>全屏显示(4:3)</PresentationFormat>
  <Paragraphs>176</Paragraphs>
  <Slides>32</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Arial</vt:lpstr>
      <vt:lpstr>宋体</vt:lpstr>
      <vt:lpstr>Wingdings</vt:lpstr>
      <vt:lpstr>方正小标宋简体</vt:lpstr>
      <vt:lpstr>华文行楷</vt:lpstr>
      <vt:lpstr>仿宋</vt:lpstr>
      <vt:lpstr>Calibri</vt:lpstr>
      <vt:lpstr>微软雅黑</vt:lpstr>
      <vt:lpstr>Arial Unicode MS</vt:lpstr>
      <vt:lpstr>隶书</vt:lpstr>
      <vt:lpstr>Office 主题</vt:lpstr>
      <vt:lpstr>风险分级管控和隐患排查治理体系 执法检查 </vt:lpstr>
      <vt:lpstr>主要内容：    两体系建设的主要依据和内容    两体系的执法依据    执法检查的主要内容    法律后果 </vt:lpstr>
      <vt:lpstr>一、两体系建设的主要依据和内容</vt:lpstr>
      <vt:lpstr>PowerPoint 演示文稿</vt:lpstr>
      <vt:lpstr>PowerPoint 演示文稿</vt:lpstr>
      <vt:lpstr>二、两体系的执法依据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两个体系的建设任重道远，两个体系的执法还在路上！     构建风险分级管控与隐患排查治理体系，目的是实现事故的双重预防机制，是“基于风险”的过程安全管理理念的具体实践，是实现事故“纵深防御”和“关口前移”的有效手段。是企业落实安全生产主体责任的核心内容，是企业主要负责人的主要安全生产职责要求之一。</vt:lpstr>
      <vt:lpstr>谢   谢 ！  2017.11.21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风险分级管控和隐患排查治理体系 执法检查 </dc:title>
  <dc:creator>张省军</dc:creator>
  <cp:lastModifiedBy>lenovo</cp:lastModifiedBy>
  <cp:revision>23</cp:revision>
  <dcterms:created xsi:type="dcterms:W3CDTF">2017-11-20T04:31:00Z</dcterms:created>
  <dcterms:modified xsi:type="dcterms:W3CDTF">2017-11-21T03:10:26Z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